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83" r:id="rId2"/>
    <p:sldId id="292" r:id="rId3"/>
    <p:sldId id="312" r:id="rId4"/>
    <p:sldId id="311" r:id="rId5"/>
    <p:sldId id="313" r:id="rId6"/>
    <p:sldId id="310" r:id="rId7"/>
    <p:sldId id="317" r:id="rId8"/>
    <p:sldId id="309" r:id="rId9"/>
    <p:sldId id="314" r:id="rId10"/>
    <p:sldId id="315" r:id="rId11"/>
    <p:sldId id="316" r:id="rId12"/>
    <p:sldId id="318" r:id="rId13"/>
  </p:sldIdLst>
  <p:sldSz cx="12192000" cy="6858000"/>
  <p:notesSz cx="6858000" cy="9144000"/>
  <p:defaultTextStyle>
    <a:defPPr>
      <a:defRPr lang="en-US"/>
    </a:defPPr>
    <a:lvl1pPr algn="l" defTabSz="912813"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5613" indent="1588" algn="l" defTabSz="912813"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2813" indent="1588" algn="l" defTabSz="912813"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0013" indent="1588" algn="l" defTabSz="912813"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7213" indent="1588" algn="l" defTabSz="912813"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592"/>
    <p:restoredTop sz="94694"/>
  </p:normalViewPr>
  <p:slideViewPr>
    <p:cSldViewPr snapToGrid="0" snapToObjects="1">
      <p:cViewPr varScale="1">
        <p:scale>
          <a:sx n="102" d="100"/>
          <a:sy n="102" d="100"/>
        </p:scale>
        <p:origin x="144"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media/media10.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16A6B5-C84C-E44F-88E9-147AE13A35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defTabSz="914377" eaLnBrk="1" fontAlgn="auto" hangingPunct="1">
              <a:spcBef>
                <a:spcPts val="0"/>
              </a:spcBef>
              <a:spcAft>
                <a:spcPts val="0"/>
              </a:spcAft>
              <a:defRPr sz="1200" b="0" i="0">
                <a:latin typeface="Helvetica" pitchFamily="2" charset="0"/>
              </a:defRPr>
            </a:lvl1pPr>
          </a:lstStyle>
          <a:p>
            <a:pPr>
              <a:defRPr/>
            </a:pPr>
            <a:endParaRPr lang="en-US"/>
          </a:p>
        </p:txBody>
      </p:sp>
      <p:sp>
        <p:nvSpPr>
          <p:cNvPr id="3" name="Date Placeholder 2">
            <a:extLst>
              <a:ext uri="{FF2B5EF4-FFF2-40B4-BE49-F238E27FC236}">
                <a16:creationId xmlns:a16="http://schemas.microsoft.com/office/drawing/2014/main" id="{B97350BC-D230-D44A-9285-BBE43B82C0E2}"/>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defTabSz="914377" eaLnBrk="1" fontAlgn="auto" hangingPunct="1">
              <a:spcBef>
                <a:spcPts val="0"/>
              </a:spcBef>
              <a:spcAft>
                <a:spcPts val="0"/>
              </a:spcAft>
              <a:defRPr sz="1200" b="0" i="0">
                <a:latin typeface="Helvetica" pitchFamily="2" charset="0"/>
              </a:defRPr>
            </a:lvl1pPr>
          </a:lstStyle>
          <a:p>
            <a:pPr>
              <a:defRPr/>
            </a:pPr>
            <a:fld id="{88181949-464C-0948-B003-D87FF1577C1B}" type="datetimeFigureOut">
              <a:rPr lang="en-US"/>
              <a:pPr>
                <a:defRPr/>
              </a:pPr>
              <a:t>7/1/2025</a:t>
            </a:fld>
            <a:endParaRPr lang="en-US" dirty="0"/>
          </a:p>
        </p:txBody>
      </p:sp>
      <p:sp>
        <p:nvSpPr>
          <p:cNvPr id="4" name="Slide Image Placeholder 3">
            <a:extLst>
              <a:ext uri="{FF2B5EF4-FFF2-40B4-BE49-F238E27FC236}">
                <a16:creationId xmlns:a16="http://schemas.microsoft.com/office/drawing/2014/main" id="{34957AB3-9BAE-0F47-A352-61CD8A336340}"/>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a:extLst>
              <a:ext uri="{FF2B5EF4-FFF2-40B4-BE49-F238E27FC236}">
                <a16:creationId xmlns:a16="http://schemas.microsoft.com/office/drawing/2014/main" id="{8F086427-D281-2241-99D1-58D09F8BBA30}"/>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a:extLst>
              <a:ext uri="{FF2B5EF4-FFF2-40B4-BE49-F238E27FC236}">
                <a16:creationId xmlns:a16="http://schemas.microsoft.com/office/drawing/2014/main" id="{E9948AFD-1E72-4944-9785-7EF8BAD4630C}"/>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defTabSz="914377" eaLnBrk="1" fontAlgn="auto" hangingPunct="1">
              <a:spcBef>
                <a:spcPts val="0"/>
              </a:spcBef>
              <a:spcAft>
                <a:spcPts val="0"/>
              </a:spcAft>
              <a:defRPr sz="1200" b="0" i="0">
                <a:latin typeface="Helvetica" pitchFamily="2" charset="0"/>
              </a:defRPr>
            </a:lvl1pPr>
          </a:lstStyle>
          <a:p>
            <a:pPr>
              <a:defRPr/>
            </a:pPr>
            <a:endParaRPr lang="en-US"/>
          </a:p>
        </p:txBody>
      </p:sp>
      <p:sp>
        <p:nvSpPr>
          <p:cNvPr id="7" name="Slide Number Placeholder 6">
            <a:extLst>
              <a:ext uri="{FF2B5EF4-FFF2-40B4-BE49-F238E27FC236}">
                <a16:creationId xmlns:a16="http://schemas.microsoft.com/office/drawing/2014/main" id="{E5C2BFFF-92A7-1C4B-BB3D-FE30207CC8E9}"/>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defTabSz="914377" eaLnBrk="1" fontAlgn="auto" hangingPunct="1">
              <a:spcBef>
                <a:spcPts val="0"/>
              </a:spcBef>
              <a:spcAft>
                <a:spcPts val="0"/>
              </a:spcAft>
              <a:defRPr sz="1200" b="0" i="0">
                <a:latin typeface="Helvetica" pitchFamily="2" charset="0"/>
              </a:defRPr>
            </a:lvl1pPr>
          </a:lstStyle>
          <a:p>
            <a:pPr>
              <a:defRPr/>
            </a:pPr>
            <a:fld id="{40A73F22-774A-9C4E-8B8D-BA0623660AA3}" type="slidenum">
              <a:rPr lang="en-US"/>
              <a:pPr>
                <a:defRPr/>
              </a:pPr>
              <a:t>‹#›</a:t>
            </a:fld>
            <a:endParaRPr lang="en-US" dirty="0"/>
          </a:p>
        </p:txBody>
      </p:sp>
    </p:spTree>
  </p:cSld>
  <p:clrMap bg1="lt1" tx1="dk1" bg2="lt2" tx2="dk2" accent1="accent1" accent2="accent2" accent3="accent3" accent4="accent4" accent5="accent5" accent6="accent6" hlink="hlink" folHlink="folHlink"/>
  <p:notesStyle>
    <a:lvl1pPr algn="l" defTabSz="912813" rtl="0" eaLnBrk="0" fontAlgn="base" hangingPunct="0">
      <a:spcBef>
        <a:spcPct val="30000"/>
      </a:spcBef>
      <a:spcAft>
        <a:spcPct val="0"/>
      </a:spcAft>
      <a:defRPr sz="1200" kern="1200">
        <a:solidFill>
          <a:schemeClr val="tx1"/>
        </a:solidFill>
        <a:latin typeface="Helvetica" pitchFamily="2" charset="0"/>
        <a:ea typeface="+mn-ea"/>
        <a:cs typeface="+mn-cs"/>
      </a:defRPr>
    </a:lvl1pPr>
    <a:lvl2pPr marL="455613" algn="l" defTabSz="912813" rtl="0" eaLnBrk="0" fontAlgn="base" hangingPunct="0">
      <a:spcBef>
        <a:spcPct val="30000"/>
      </a:spcBef>
      <a:spcAft>
        <a:spcPct val="0"/>
      </a:spcAft>
      <a:defRPr sz="1200" kern="1200">
        <a:solidFill>
          <a:schemeClr val="tx1"/>
        </a:solidFill>
        <a:latin typeface="Helvetica" pitchFamily="2" charset="0"/>
        <a:ea typeface="+mn-ea"/>
        <a:cs typeface="+mn-cs"/>
      </a:defRPr>
    </a:lvl2pPr>
    <a:lvl3pPr marL="912813" algn="l" defTabSz="912813" rtl="0" eaLnBrk="0" fontAlgn="base" hangingPunct="0">
      <a:spcBef>
        <a:spcPct val="30000"/>
      </a:spcBef>
      <a:spcAft>
        <a:spcPct val="0"/>
      </a:spcAft>
      <a:defRPr sz="1200" kern="1200">
        <a:solidFill>
          <a:schemeClr val="tx1"/>
        </a:solidFill>
        <a:latin typeface="Helvetica" pitchFamily="2" charset="0"/>
        <a:ea typeface="+mn-ea"/>
        <a:cs typeface="+mn-cs"/>
      </a:defRPr>
    </a:lvl3pPr>
    <a:lvl4pPr marL="1370013" algn="l" defTabSz="912813" rtl="0" eaLnBrk="0" fontAlgn="base" hangingPunct="0">
      <a:spcBef>
        <a:spcPct val="30000"/>
      </a:spcBef>
      <a:spcAft>
        <a:spcPct val="0"/>
      </a:spcAft>
      <a:defRPr sz="1200" kern="1200">
        <a:solidFill>
          <a:schemeClr val="tx1"/>
        </a:solidFill>
        <a:latin typeface="Helvetica" pitchFamily="2" charset="0"/>
        <a:ea typeface="+mn-ea"/>
        <a:cs typeface="+mn-cs"/>
      </a:defRPr>
    </a:lvl4pPr>
    <a:lvl5pPr marL="1827213" algn="l" defTabSz="912813" rtl="0" eaLnBrk="0" fontAlgn="base" hangingPunct="0">
      <a:spcBef>
        <a:spcPct val="30000"/>
      </a:spcBef>
      <a:spcAft>
        <a:spcPct val="0"/>
      </a:spcAft>
      <a:defRPr sz="1200" kern="1200">
        <a:solidFill>
          <a:schemeClr val="tx1"/>
        </a:solidFill>
        <a:latin typeface="Helvetica" pitchFamily="2" charset="0"/>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Zachary Houghton and I will be presenting work in collaboration with Kenji Sagae and Emily Morgan on the role of abstract representations and observed preferences in the ordering of binomials in large language models, or LLMs.</a:t>
            </a:r>
          </a:p>
        </p:txBody>
      </p:sp>
      <p:sp>
        <p:nvSpPr>
          <p:cNvPr id="4" name="Slide Number Placeholder 3"/>
          <p:cNvSpPr>
            <a:spLocks noGrp="1"/>
          </p:cNvSpPr>
          <p:nvPr>
            <p:ph type="sldNum" sz="quarter" idx="5"/>
          </p:nvPr>
        </p:nvSpPr>
        <p:spPr/>
        <p:txBody>
          <a:bodyPr/>
          <a:lstStyle/>
          <a:p>
            <a:pPr>
              <a:defRPr/>
            </a:pPr>
            <a:fld id="{40A73F22-774A-9C4E-8B8D-BA0623660AA3}" type="slidenum">
              <a:rPr lang="en-US" smtClean="0"/>
              <a:pPr>
                <a:defRPr/>
              </a:pPr>
              <a:t>1</a:t>
            </a:fld>
            <a:endParaRPr lang="en-US" dirty="0"/>
          </a:p>
        </p:txBody>
      </p:sp>
    </p:spTree>
    <p:extLst>
      <p:ext uri="{BB962C8B-B14F-4D97-AF65-F5344CB8AC3E}">
        <p14:creationId xmlns:p14="http://schemas.microsoft.com/office/powerpoint/2010/main" val="1553743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last few years there have been rapid advancements in the abilities of LLMs, culminating in models that are able to produce natural, fluent language, that is often times indiscernible from human text.</a:t>
            </a:r>
          </a:p>
          <a:p>
            <a:r>
              <a:rPr lang="en-US" dirty="0"/>
              <a:t>How do they do this? Are they simply copying from their massive training corpora, or are they learning abstract representations? Or some combination of the two?</a:t>
            </a:r>
          </a:p>
        </p:txBody>
      </p:sp>
      <p:sp>
        <p:nvSpPr>
          <p:cNvPr id="4" name="Slide Number Placeholder 3"/>
          <p:cNvSpPr>
            <a:spLocks noGrp="1"/>
          </p:cNvSpPr>
          <p:nvPr>
            <p:ph type="sldNum" sz="quarter" idx="5"/>
          </p:nvPr>
        </p:nvSpPr>
        <p:spPr/>
        <p:txBody>
          <a:bodyPr/>
          <a:lstStyle/>
          <a:p>
            <a:pPr>
              <a:defRPr/>
            </a:pPr>
            <a:fld id="{40A73F22-774A-9C4E-8B8D-BA0623660AA3}" type="slidenum">
              <a:rPr lang="en-US" smtClean="0"/>
              <a:pPr>
                <a:defRPr/>
              </a:pPr>
              <a:t>2</a:t>
            </a:fld>
            <a:endParaRPr lang="en-US" dirty="0"/>
          </a:p>
        </p:txBody>
      </p:sp>
    </p:spTree>
    <p:extLst>
      <p:ext uri="{BB962C8B-B14F-4D97-AF65-F5344CB8AC3E}">
        <p14:creationId xmlns:p14="http://schemas.microsoft.com/office/powerpoint/2010/main" val="23878351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examine this, we turn to the human Psycholinguistics literature.</a:t>
            </a:r>
          </a:p>
          <a:p>
            <a:r>
              <a:rPr lang="en-US" dirty="0"/>
              <a:t>The human psycholinguistics literature has demonstrated that humans learn ordering preferences for binomials, preferring </a:t>
            </a:r>
            <a:r>
              <a:rPr lang="en-US" i="1" dirty="0"/>
              <a:t>bread and butter </a:t>
            </a:r>
            <a:r>
              <a:rPr lang="en-US" i="0" dirty="0"/>
              <a:t>over </a:t>
            </a:r>
            <a:r>
              <a:rPr lang="en-US" i="1" dirty="0"/>
              <a:t>butter and bread</a:t>
            </a:r>
            <a:r>
              <a:rPr lang="en-US" i="0" dirty="0"/>
              <a:t> for example</a:t>
            </a:r>
            <a:r>
              <a:rPr lang="en-US" dirty="0"/>
              <a:t>.</a:t>
            </a:r>
          </a:p>
          <a:p>
            <a:r>
              <a:rPr lang="en-US" dirty="0"/>
              <a:t>These ordering preferences are driven partly by experience, such as reproducing </a:t>
            </a:r>
            <a:r>
              <a:rPr lang="en-US" i="1" dirty="0"/>
              <a:t>bread and butter </a:t>
            </a:r>
            <a:r>
              <a:rPr lang="en-US" i="0" dirty="0"/>
              <a:t>simply because it is the more frequent ordering, and partly by abstract preferences, such as a preference for short words before long words.</a:t>
            </a:r>
            <a:endParaRPr lang="en-US" dirty="0"/>
          </a:p>
        </p:txBody>
      </p:sp>
      <p:sp>
        <p:nvSpPr>
          <p:cNvPr id="4" name="Slide Number Placeholder 3"/>
          <p:cNvSpPr>
            <a:spLocks noGrp="1"/>
          </p:cNvSpPr>
          <p:nvPr>
            <p:ph type="sldNum" sz="quarter" idx="5"/>
          </p:nvPr>
        </p:nvSpPr>
        <p:spPr/>
        <p:txBody>
          <a:bodyPr/>
          <a:lstStyle/>
          <a:p>
            <a:pPr>
              <a:defRPr/>
            </a:pPr>
            <a:fld id="{40A73F22-774A-9C4E-8B8D-BA0623660AA3}" type="slidenum">
              <a:rPr lang="en-US" smtClean="0"/>
              <a:pPr>
                <a:defRPr/>
              </a:pPr>
              <a:t>5</a:t>
            </a:fld>
            <a:endParaRPr lang="en-US" dirty="0"/>
          </a:p>
        </p:txBody>
      </p:sp>
    </p:spTree>
    <p:extLst>
      <p:ext uri="{BB962C8B-B14F-4D97-AF65-F5344CB8AC3E}">
        <p14:creationId xmlns:p14="http://schemas.microsoft.com/office/powerpoint/2010/main" val="16029186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present study, we examine whether LLM ordering preferences are driven by abstract preferences, experience, or both.</a:t>
            </a:r>
          </a:p>
        </p:txBody>
      </p:sp>
      <p:sp>
        <p:nvSpPr>
          <p:cNvPr id="4" name="Slide Number Placeholder 3"/>
          <p:cNvSpPr>
            <a:spLocks noGrp="1"/>
          </p:cNvSpPr>
          <p:nvPr>
            <p:ph type="sldNum" sz="quarter" idx="5"/>
          </p:nvPr>
        </p:nvSpPr>
        <p:spPr/>
        <p:txBody>
          <a:bodyPr/>
          <a:lstStyle/>
          <a:p>
            <a:pPr>
              <a:defRPr/>
            </a:pPr>
            <a:fld id="{40A73F22-774A-9C4E-8B8D-BA0623660AA3}" type="slidenum">
              <a:rPr lang="en-US" smtClean="0"/>
              <a:pPr>
                <a:defRPr/>
              </a:pPr>
              <a:t>6</a:t>
            </a:fld>
            <a:endParaRPr lang="en-US" dirty="0"/>
          </a:p>
        </p:txBody>
      </p:sp>
    </p:spTree>
    <p:extLst>
      <p:ext uri="{BB962C8B-B14F-4D97-AF65-F5344CB8AC3E}">
        <p14:creationId xmlns:p14="http://schemas.microsoft.com/office/powerpoint/2010/main" val="3711968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2813" rtl="0" eaLnBrk="0" fontAlgn="base" latinLnBrk="0" hangingPunct="0">
              <a:lnSpc>
                <a:spcPct val="100000"/>
              </a:lnSpc>
              <a:spcBef>
                <a:spcPct val="30000"/>
              </a:spcBef>
              <a:spcAft>
                <a:spcPct val="0"/>
              </a:spcAft>
              <a:buClrTx/>
              <a:buSzTx/>
              <a:buFontTx/>
              <a:buNone/>
              <a:tabLst/>
              <a:defRPr/>
            </a:pPr>
            <a:r>
              <a:rPr lang="en-US" dirty="0"/>
              <a:t>In order to examine this, we used a dataset from Morgan &amp; Levy (2015) that contains 594 binomials ranging from low-frequency to high-frequency.</a:t>
            </a:r>
          </a:p>
          <a:p>
            <a:pPr marL="0" marR="0" lvl="0" indent="0" algn="l" defTabSz="912813" rtl="0" eaLnBrk="0" fontAlgn="base" latinLnBrk="0" hangingPunct="0">
              <a:lnSpc>
                <a:spcPct val="100000"/>
              </a:lnSpc>
              <a:spcBef>
                <a:spcPct val="30000"/>
              </a:spcBef>
              <a:spcAft>
                <a:spcPct val="0"/>
              </a:spcAft>
              <a:buClrTx/>
              <a:buSzTx/>
              <a:buFontTx/>
              <a:buNone/>
              <a:tabLst/>
              <a:defRPr/>
            </a:pPr>
            <a:r>
              <a:rPr lang="en-US" dirty="0"/>
              <a:t>These binomials are coded for abstract preferences, which are calculated using a logistic model that combines various constraints that are known to affect human ordering preferences. They are also coded for observed preferences which are the proportion of occurrences that are in alphabetical ordering, where alphabetical ordering is used as a neutral reference order, and they are coded for frequency which is the total number of times the binomial occurs in either order.</a:t>
            </a:r>
          </a:p>
        </p:txBody>
      </p:sp>
      <p:sp>
        <p:nvSpPr>
          <p:cNvPr id="4" name="Slide Number Placeholder 3"/>
          <p:cNvSpPr>
            <a:spLocks noGrp="1"/>
          </p:cNvSpPr>
          <p:nvPr>
            <p:ph type="sldNum" sz="quarter" idx="5"/>
          </p:nvPr>
        </p:nvSpPr>
        <p:spPr/>
        <p:txBody>
          <a:bodyPr/>
          <a:lstStyle/>
          <a:p>
            <a:pPr>
              <a:defRPr/>
            </a:pPr>
            <a:fld id="{40A73F22-774A-9C4E-8B8D-BA0623660AA3}" type="slidenum">
              <a:rPr lang="en-US" smtClean="0"/>
              <a:pPr>
                <a:defRPr/>
              </a:pPr>
              <a:t>7</a:t>
            </a:fld>
            <a:endParaRPr lang="en-US" dirty="0"/>
          </a:p>
        </p:txBody>
      </p:sp>
    </p:spTree>
    <p:extLst>
      <p:ext uri="{BB962C8B-B14F-4D97-AF65-F5344CB8AC3E}">
        <p14:creationId xmlns:p14="http://schemas.microsoft.com/office/powerpoint/2010/main" val="1973019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calculated the LLMs predictions as the log odds of the probability of the alphabetical ordering to the probability of the nonalphabetical ordering. </a:t>
            </a:r>
          </a:p>
          <a:p>
            <a:r>
              <a:rPr lang="en-US" dirty="0"/>
              <a:t>The probability of the alphabetical ordering is the product of the probability of each word conditioned on each of the previous words.</a:t>
            </a:r>
          </a:p>
          <a:p>
            <a:r>
              <a:rPr lang="en-US" dirty="0"/>
              <a:t>We used a prefix, </a:t>
            </a:r>
            <a:r>
              <a:rPr lang="en-US" i="1" dirty="0"/>
              <a:t>Next Item</a:t>
            </a:r>
            <a:r>
              <a:rPr lang="en-US" i="0" dirty="0"/>
              <a:t>, to calculate these probabilities because LLMs predict the probability of the next word. As such, if we included only the binomial, the LLM would not predict the first word in the binomial.</a:t>
            </a:r>
            <a:endParaRPr lang="en-US" dirty="0"/>
          </a:p>
        </p:txBody>
      </p:sp>
      <p:sp>
        <p:nvSpPr>
          <p:cNvPr id="4" name="Slide Number Placeholder 3"/>
          <p:cNvSpPr>
            <a:spLocks noGrp="1"/>
          </p:cNvSpPr>
          <p:nvPr>
            <p:ph type="sldNum" sz="quarter" idx="5"/>
          </p:nvPr>
        </p:nvSpPr>
        <p:spPr/>
        <p:txBody>
          <a:bodyPr/>
          <a:lstStyle/>
          <a:p>
            <a:pPr>
              <a:defRPr/>
            </a:pPr>
            <a:fld id="{40A73F22-774A-9C4E-8B8D-BA0623660AA3}" type="slidenum">
              <a:rPr lang="en-US" smtClean="0"/>
              <a:pPr>
                <a:defRPr/>
              </a:pPr>
              <a:t>8</a:t>
            </a:fld>
            <a:endParaRPr lang="en-US" dirty="0"/>
          </a:p>
        </p:txBody>
      </p:sp>
    </p:spTree>
    <p:extLst>
      <p:ext uri="{BB962C8B-B14F-4D97-AF65-F5344CB8AC3E}">
        <p14:creationId xmlns:p14="http://schemas.microsoft.com/office/powerpoint/2010/main" val="29497784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analyze our data, we used a Bayesian linear mixed-effects model, with fixed-effects for abstract preferences, observed preferences, frequency, and the interaction between frequency and abstract preferences, and frequency and observed preferences.</a:t>
            </a:r>
          </a:p>
        </p:txBody>
      </p:sp>
      <p:sp>
        <p:nvSpPr>
          <p:cNvPr id="4" name="Slide Number Placeholder 3"/>
          <p:cNvSpPr>
            <a:spLocks noGrp="1"/>
          </p:cNvSpPr>
          <p:nvPr>
            <p:ph type="sldNum" sz="quarter" idx="5"/>
          </p:nvPr>
        </p:nvSpPr>
        <p:spPr/>
        <p:txBody>
          <a:bodyPr/>
          <a:lstStyle/>
          <a:p>
            <a:pPr>
              <a:defRPr/>
            </a:pPr>
            <a:fld id="{40A73F22-774A-9C4E-8B8D-BA0623660AA3}" type="slidenum">
              <a:rPr lang="en-US" smtClean="0"/>
              <a:pPr>
                <a:defRPr/>
              </a:pPr>
              <a:t>9</a:t>
            </a:fld>
            <a:endParaRPr lang="en-US" dirty="0"/>
          </a:p>
        </p:txBody>
      </p:sp>
    </p:spTree>
    <p:extLst>
      <p:ext uri="{BB962C8B-B14F-4D97-AF65-F5344CB8AC3E}">
        <p14:creationId xmlns:p14="http://schemas.microsoft.com/office/powerpoint/2010/main" val="2248887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analyzed data from 8 LLMs: GPT-2, OLMo-1B, gpt-2 XL, Llama-2 7B, OLMo-7B, Llama-3 8B, Llama-2 13B, and Llama-3 70B.</a:t>
            </a:r>
          </a:p>
          <a:p>
            <a:r>
              <a:rPr lang="en-US" dirty="0"/>
              <a:t>The figure on the right shows each of the coefficient estimates for each LLM. The x-axis is the beta coefficient and the y-axis is the coefficient estimate. </a:t>
            </a:r>
          </a:p>
          <a:p>
            <a:r>
              <a:rPr lang="en-US" dirty="0"/>
              <a:t>The coefficient of interest is the purple one representing abstract preference. Notice that this estimate crosses zero for every single language model.</a:t>
            </a:r>
          </a:p>
          <a:p>
            <a:r>
              <a:rPr lang="en-US" dirty="0"/>
              <a:t>These results suggest that LLMs across the board rely on experience as opposed to abstract preferences.</a:t>
            </a:r>
          </a:p>
          <a:p>
            <a:r>
              <a:rPr lang="en-US" dirty="0"/>
              <a:t>These results also suggest that LLMs rely on experience even more for high-frequency items, as indicated by the positive interaction effect between observed preferences and frequency.</a:t>
            </a:r>
          </a:p>
        </p:txBody>
      </p:sp>
      <p:sp>
        <p:nvSpPr>
          <p:cNvPr id="4" name="Slide Number Placeholder 3"/>
          <p:cNvSpPr>
            <a:spLocks noGrp="1"/>
          </p:cNvSpPr>
          <p:nvPr>
            <p:ph type="sldNum" sz="quarter" idx="5"/>
          </p:nvPr>
        </p:nvSpPr>
        <p:spPr/>
        <p:txBody>
          <a:bodyPr/>
          <a:lstStyle/>
          <a:p>
            <a:pPr>
              <a:defRPr/>
            </a:pPr>
            <a:fld id="{40A73F22-774A-9C4E-8B8D-BA0623660AA3}" type="slidenum">
              <a:rPr lang="en-US" smtClean="0"/>
              <a:pPr>
                <a:defRPr/>
              </a:pPr>
              <a:t>10</a:t>
            </a:fld>
            <a:endParaRPr lang="en-US" dirty="0"/>
          </a:p>
        </p:txBody>
      </p:sp>
    </p:spTree>
    <p:extLst>
      <p:ext uri="{BB962C8B-B14F-4D97-AF65-F5344CB8AC3E}">
        <p14:creationId xmlns:p14="http://schemas.microsoft.com/office/powerpoint/2010/main" val="4274453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LLMs rely on experience when ordering binomials.</a:t>
            </a:r>
          </a:p>
          <a:p>
            <a:r>
              <a:rPr lang="en-US" dirty="0"/>
              <a:t>However, it is important to point out a few caveats.</a:t>
            </a:r>
          </a:p>
          <a:p>
            <a:r>
              <a:rPr lang="en-US" dirty="0"/>
              <a:t>First, each of the LLMs likely have had some experience with each of the binomials, even the low-frequency binomials.</a:t>
            </a:r>
          </a:p>
          <a:p>
            <a:r>
              <a:rPr lang="en-US" dirty="0"/>
              <a:t>However, there is evidence that humans show abstract preferences for binomials, even those that they have experienced a large number of times.</a:t>
            </a:r>
          </a:p>
        </p:txBody>
      </p:sp>
      <p:sp>
        <p:nvSpPr>
          <p:cNvPr id="4" name="Slide Number Placeholder 3"/>
          <p:cNvSpPr>
            <a:spLocks noGrp="1"/>
          </p:cNvSpPr>
          <p:nvPr>
            <p:ph type="sldNum" sz="quarter" idx="5"/>
          </p:nvPr>
        </p:nvSpPr>
        <p:spPr/>
        <p:txBody>
          <a:bodyPr/>
          <a:lstStyle/>
          <a:p>
            <a:pPr>
              <a:defRPr/>
            </a:pPr>
            <a:fld id="{40A73F22-774A-9C4E-8B8D-BA0623660AA3}" type="slidenum">
              <a:rPr lang="en-US" smtClean="0"/>
              <a:pPr>
                <a:defRPr/>
              </a:pPr>
              <a:t>11</a:t>
            </a:fld>
            <a:endParaRPr lang="en-US" dirty="0"/>
          </a:p>
        </p:txBody>
      </p:sp>
    </p:spTree>
    <p:extLst>
      <p:ext uri="{BB962C8B-B14F-4D97-AF65-F5344CB8AC3E}">
        <p14:creationId xmlns:p14="http://schemas.microsoft.com/office/powerpoint/2010/main" val="36204405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4" name="Picture 3" descr="A person sitting in a room&#10;&#10;Description automatically generated">
            <a:extLst>
              <a:ext uri="{FF2B5EF4-FFF2-40B4-BE49-F238E27FC236}">
                <a16:creationId xmlns:a16="http://schemas.microsoft.com/office/drawing/2014/main" id="{F2434D3B-2F13-D249-BCF6-78D2B1C17D2A}"/>
              </a:ext>
            </a:extLst>
          </p:cNvPr>
          <p:cNvPicPr>
            <a:picLocks noChangeAspect="1"/>
          </p:cNvPicPr>
          <p:nvPr/>
        </p:nvPicPr>
        <p:blipFill rotWithShape="1">
          <a:blip r:embed="rId2" cstate="print">
            <a:alphaModFix amt="54000"/>
          </a:blip>
          <a:srcRect/>
          <a:stretch/>
        </p:blipFill>
        <p:spPr>
          <a:xfrm>
            <a:off x="0" y="0"/>
            <a:ext cx="12192000" cy="6858000"/>
          </a:xfrm>
          <a:prstGeom prst="rect">
            <a:avLst/>
          </a:prstGeom>
          <a:solidFill>
            <a:schemeClr val="accent6"/>
          </a:solidFill>
        </p:spPr>
      </p:pic>
      <p:pic>
        <p:nvPicPr>
          <p:cNvPr id="5" name="Picture 4">
            <a:extLst>
              <a:ext uri="{FF2B5EF4-FFF2-40B4-BE49-F238E27FC236}">
                <a16:creationId xmlns:a16="http://schemas.microsoft.com/office/drawing/2014/main" id="{AC484FBC-4BD9-D84D-ABE0-0284A96068F2}"/>
              </a:ext>
            </a:extLst>
          </p:cNvPr>
          <p:cNvPicPr>
            <a:picLocks noChangeAspect="1"/>
          </p:cNvPicPr>
          <p:nvPr/>
        </p:nvPicPr>
        <p:blipFill>
          <a:blip r:embed="rId3"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6" name="Footer Placeholder 4">
            <a:extLst>
              <a:ext uri="{FF2B5EF4-FFF2-40B4-BE49-F238E27FC236}">
                <a16:creationId xmlns:a16="http://schemas.microsoft.com/office/drawing/2014/main" id="{1EA9E3F4-D99D-094D-89C1-7CCE44B9A62D}"/>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22960" y="3655583"/>
            <a:ext cx="10455081" cy="927883"/>
          </a:xfrm>
        </p:spPr>
        <p:txBody>
          <a:bodyPr bIns="0">
            <a:noAutofit/>
          </a:bodyPr>
          <a:lstStyle>
            <a:lvl1pPr>
              <a:defRPr sz="4800" b="1" i="0">
                <a:solidFill>
                  <a:srgbClr val="FFFFFF"/>
                </a:solidFill>
                <a:latin typeface="Helvetica" pitchFamily="2"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1" y="4589464"/>
            <a:ext cx="9185909" cy="1500187"/>
          </a:xfrm>
        </p:spPr>
        <p:txBody>
          <a:bodyPr/>
          <a:lstStyle>
            <a:lvl1pPr marL="0" indent="0">
              <a:buNone/>
              <a:defRPr sz="2400">
                <a:solidFill>
                  <a:srgbClr val="FFFFFF"/>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7" name="Date Placeholder 4">
            <a:extLst>
              <a:ext uri="{FF2B5EF4-FFF2-40B4-BE49-F238E27FC236}">
                <a16:creationId xmlns:a16="http://schemas.microsoft.com/office/drawing/2014/main" id="{DAB0B268-B526-C143-8B16-CE08544E0804}"/>
              </a:ext>
            </a:extLst>
          </p:cNvPr>
          <p:cNvSpPr>
            <a:spLocks noGrp="1"/>
          </p:cNvSpPr>
          <p:nvPr>
            <p:ph type="dt" sz="half" idx="10"/>
          </p:nvPr>
        </p:nvSpPr>
        <p:spPr/>
        <p:txBody>
          <a:bodyPr/>
          <a:lstStyle>
            <a:lvl1pPr>
              <a:defRPr/>
            </a:lvl1pPr>
          </a:lstStyle>
          <a:p>
            <a:pPr>
              <a:defRPr/>
            </a:pPr>
            <a:fld id="{3AF88429-1887-6448-B7DF-376AF42AF35F}" type="datetime2">
              <a:rPr lang="en-US"/>
              <a:pPr>
                <a:defRPr/>
              </a:pPr>
              <a:t>Tuesday, July 1, 2025</a:t>
            </a:fld>
            <a:endParaRPr lang="en-US" dirty="0"/>
          </a:p>
        </p:txBody>
      </p:sp>
      <p:sp>
        <p:nvSpPr>
          <p:cNvPr id="8" name="Footer Placeholder 5">
            <a:extLst>
              <a:ext uri="{FF2B5EF4-FFF2-40B4-BE49-F238E27FC236}">
                <a16:creationId xmlns:a16="http://schemas.microsoft.com/office/drawing/2014/main" id="{0958EF55-DA81-5C4B-96B9-16D1DEB798D8}"/>
              </a:ext>
            </a:extLst>
          </p:cNvPr>
          <p:cNvSpPr>
            <a:spLocks noGrp="1"/>
          </p:cNvSpPr>
          <p:nvPr>
            <p:ph type="ftr" sz="quarter" idx="11"/>
          </p:nvPr>
        </p:nvSpPr>
        <p:spPr/>
        <p:txBody>
          <a:bodyPr/>
          <a:lstStyle>
            <a:lvl1pPr>
              <a:defRPr dirty="0"/>
            </a:lvl1pPr>
          </a:lstStyle>
          <a:p>
            <a:pPr>
              <a:defRPr/>
            </a:pPr>
            <a:endParaRPr lang="en-US"/>
          </a:p>
        </p:txBody>
      </p:sp>
      <p:sp>
        <p:nvSpPr>
          <p:cNvPr id="9" name="Slide Number Placeholder 6">
            <a:extLst>
              <a:ext uri="{FF2B5EF4-FFF2-40B4-BE49-F238E27FC236}">
                <a16:creationId xmlns:a16="http://schemas.microsoft.com/office/drawing/2014/main" id="{20167C00-43CF-DF4C-BE62-6835766CE843}"/>
              </a:ext>
            </a:extLst>
          </p:cNvPr>
          <p:cNvSpPr>
            <a:spLocks noGrp="1"/>
          </p:cNvSpPr>
          <p:nvPr>
            <p:ph type="sldNum" sz="quarter" idx="12"/>
          </p:nvPr>
        </p:nvSpPr>
        <p:spPr/>
        <p:txBody>
          <a:bodyPr/>
          <a:lstStyle>
            <a:lvl1pPr>
              <a:defRPr/>
            </a:lvl1pPr>
          </a:lstStyle>
          <a:p>
            <a:pPr>
              <a:defRPr/>
            </a:pPr>
            <a:fld id="{AC11C1A0-96F0-6749-94D6-E6BEC2F94C8D}" type="slidenum">
              <a:rPr lang="en-US"/>
              <a:pPr>
                <a:defRPr/>
              </a:pPr>
              <a:t>‹#›</a:t>
            </a:fld>
            <a:endParaRPr lang="en-US" dirty="0"/>
          </a:p>
        </p:txBody>
      </p:sp>
    </p:spTree>
    <p:extLst>
      <p:ext uri="{BB962C8B-B14F-4D97-AF65-F5344CB8AC3E}">
        <p14:creationId xmlns:p14="http://schemas.microsoft.com/office/powerpoint/2010/main" val="3173037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0F84B1-440C-B949-B019-35F86DDBA967}"/>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199" y="365125"/>
            <a:ext cx="9981585" cy="1325563"/>
          </a:xfrm>
        </p:spPr>
        <p:txBody>
          <a:bodyPr/>
          <a:lstStyle>
            <a:lvl1pPr>
              <a:defRPr b="1">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838200" y="1825625"/>
            <a:ext cx="9159240" cy="4351339"/>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A57C5173-2E62-6B43-983D-C02252E6ECBF}"/>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76D62B35-B998-D34F-91AB-46ED947C5CAD}" type="datetime2">
              <a:rPr lang="en-US"/>
              <a:pPr>
                <a:defRPr/>
              </a:pPr>
              <a:t>Tuesday, July 1, 2025</a:t>
            </a:fld>
            <a:endParaRPr lang="en-US" dirty="0"/>
          </a:p>
        </p:txBody>
      </p:sp>
      <p:sp>
        <p:nvSpPr>
          <p:cNvPr id="6" name="Slide Number Placeholder 5">
            <a:extLst>
              <a:ext uri="{FF2B5EF4-FFF2-40B4-BE49-F238E27FC236}">
                <a16:creationId xmlns:a16="http://schemas.microsoft.com/office/drawing/2014/main" id="{0D78588A-4D4B-1D42-B423-FD206D037B03}"/>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70AB0106-B046-C44C-A54B-38CE3E74E21A}" type="slidenum">
              <a:rPr lang="en-US"/>
              <a:pPr>
                <a:defRPr/>
              </a:pPr>
              <a:t>‹#›</a:t>
            </a:fld>
            <a:endParaRPr lang="en-US" dirty="0"/>
          </a:p>
        </p:txBody>
      </p:sp>
      <p:sp>
        <p:nvSpPr>
          <p:cNvPr id="7" name="Footer Placeholder 3">
            <a:extLst>
              <a:ext uri="{FF2B5EF4-FFF2-40B4-BE49-F238E27FC236}">
                <a16:creationId xmlns:a16="http://schemas.microsoft.com/office/drawing/2014/main" id="{CBCD5FD3-C4FE-0B4F-AEF0-25085AC8D88D}"/>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493328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CDE5AF2-1831-334F-BB02-04F4C17125E1}"/>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5" name="Footer Placeholder 4">
            <a:extLst>
              <a:ext uri="{FF2B5EF4-FFF2-40B4-BE49-F238E27FC236}">
                <a16:creationId xmlns:a16="http://schemas.microsoft.com/office/drawing/2014/main" id="{BF1095E3-55ED-574E-8F88-D08958FC07DF}"/>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a:lvl1pPr>
          </a:lstStyle>
          <a:p>
            <a:r>
              <a:rPr lang="en-US"/>
              <a:t>Click to edit Master title style</a:t>
            </a:r>
            <a:endParaRPr lang="en-US" dirty="0"/>
          </a:p>
        </p:txBody>
      </p:sp>
      <p:sp>
        <p:nvSpPr>
          <p:cNvPr id="3" name="Content Placeholder 2"/>
          <p:cNvSpPr>
            <a:spLocks noGrp="1"/>
          </p:cNvSpPr>
          <p:nvPr>
            <p:ph idx="1"/>
          </p:nvPr>
        </p:nvSpPr>
        <p:spPr>
          <a:xfrm>
            <a:off x="838200" y="1825625"/>
            <a:ext cx="91592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3">
            <a:extLst>
              <a:ext uri="{FF2B5EF4-FFF2-40B4-BE49-F238E27FC236}">
                <a16:creationId xmlns:a16="http://schemas.microsoft.com/office/drawing/2014/main" id="{65CF6C2E-EAB4-424E-9D77-0726A4D50223}"/>
              </a:ext>
            </a:extLst>
          </p:cNvPr>
          <p:cNvSpPr>
            <a:spLocks noGrp="1"/>
          </p:cNvSpPr>
          <p:nvPr>
            <p:ph type="dt" sz="half" idx="10"/>
          </p:nvPr>
        </p:nvSpPr>
        <p:spPr/>
        <p:txBody>
          <a:bodyPr/>
          <a:lstStyle>
            <a:lvl1pPr algn="l">
              <a:defRPr sz="1200">
                <a:solidFill>
                  <a:schemeClr val="tx1"/>
                </a:solidFill>
              </a:defRPr>
            </a:lvl1pPr>
          </a:lstStyle>
          <a:p>
            <a:pPr>
              <a:defRPr/>
            </a:pPr>
            <a:fld id="{4608641D-664E-4F47-9665-7C8CDF92B0CB}"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3F450C2F-BB9F-464E-B973-41D9DB545EB8}"/>
              </a:ext>
            </a:extLst>
          </p:cNvPr>
          <p:cNvSpPr>
            <a:spLocks noGrp="1"/>
          </p:cNvSpPr>
          <p:nvPr>
            <p:ph type="sldNum" sz="quarter" idx="11"/>
          </p:nvPr>
        </p:nvSpPr>
        <p:spPr/>
        <p:txBody>
          <a:bodyPr/>
          <a:lstStyle>
            <a:lvl1pPr algn="ctr">
              <a:defRPr sz="1400" baseline="0">
                <a:solidFill>
                  <a:schemeClr val="tx1"/>
                </a:solidFill>
              </a:defRPr>
            </a:lvl1pPr>
          </a:lstStyle>
          <a:p>
            <a:pPr>
              <a:defRPr/>
            </a:pPr>
            <a:fld id="{4011DC3D-B533-1044-845B-F8B61DA47244}" type="slidenum">
              <a:rPr lang="en-US"/>
              <a:pPr>
                <a:defRPr/>
              </a:pPr>
              <a:t>‹#›</a:t>
            </a:fld>
            <a:endParaRPr lang="en-US" dirty="0"/>
          </a:p>
        </p:txBody>
      </p:sp>
      <p:sp>
        <p:nvSpPr>
          <p:cNvPr id="8" name="Footer Placeholder 3">
            <a:extLst>
              <a:ext uri="{FF2B5EF4-FFF2-40B4-BE49-F238E27FC236}">
                <a16:creationId xmlns:a16="http://schemas.microsoft.com/office/drawing/2014/main" id="{9200969B-6129-894E-B76C-72151B288E14}"/>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3330191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and Content">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D039A69-F71C-BA45-B5BD-91FEFC7D7EF8}"/>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981584" cy="1325563"/>
          </a:xfrm>
        </p:spPr>
        <p:txBody>
          <a:bodyPr/>
          <a:lstStyle>
            <a:lvl1pPr>
              <a:defRPr b="1">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838200" y="1825625"/>
            <a:ext cx="9159240" cy="4351339"/>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AAC2506E-A63D-EB44-97DC-AB8591E77E1B}"/>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34678059-DC48-0149-A162-870D7B66491F}" type="datetime2">
              <a:rPr lang="en-US"/>
              <a:pPr>
                <a:defRPr/>
              </a:pPr>
              <a:t>Tuesday, July 1, 2025</a:t>
            </a:fld>
            <a:endParaRPr lang="en-US" dirty="0"/>
          </a:p>
        </p:txBody>
      </p:sp>
      <p:sp>
        <p:nvSpPr>
          <p:cNvPr id="6" name="Slide Number Placeholder 5">
            <a:extLst>
              <a:ext uri="{FF2B5EF4-FFF2-40B4-BE49-F238E27FC236}">
                <a16:creationId xmlns:a16="http://schemas.microsoft.com/office/drawing/2014/main" id="{4C8FF0E5-AD59-AA4C-B5DE-5B6975C292DE}"/>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942BE102-6E44-1C45-B89D-E09A0C2B7AE4}" type="slidenum">
              <a:rPr lang="en-US"/>
              <a:pPr>
                <a:defRPr/>
              </a:pPr>
              <a:t>‹#›</a:t>
            </a:fld>
            <a:endParaRPr lang="en-US" dirty="0"/>
          </a:p>
        </p:txBody>
      </p:sp>
      <p:sp>
        <p:nvSpPr>
          <p:cNvPr id="7" name="Footer Placeholder 3">
            <a:extLst>
              <a:ext uri="{FF2B5EF4-FFF2-40B4-BE49-F238E27FC236}">
                <a16:creationId xmlns:a16="http://schemas.microsoft.com/office/drawing/2014/main" id="{FF6D1DAD-C647-EA44-BF9D-2D80BBE5158D}"/>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7905022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4_Title and Content">
    <p:bg>
      <p:bgPr>
        <a:solidFill>
          <a:srgbClr val="6FCFEB"/>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F98EAA-EE2E-6F4A-803C-1A301155BB3A}"/>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5" name="Footer Placeholder 4">
            <a:extLst>
              <a:ext uri="{FF2B5EF4-FFF2-40B4-BE49-F238E27FC236}">
                <a16:creationId xmlns:a16="http://schemas.microsoft.com/office/drawing/2014/main" id="{79F59EF7-DC5E-9343-B441-5C3E03D67F86}"/>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a:lvl1pPr>
          </a:lstStyle>
          <a:p>
            <a:r>
              <a:rPr lang="en-US"/>
              <a:t>Click to edit Master title style</a:t>
            </a:r>
            <a:endParaRPr lang="en-US" dirty="0"/>
          </a:p>
        </p:txBody>
      </p:sp>
      <p:sp>
        <p:nvSpPr>
          <p:cNvPr id="3" name="Content Placeholder 2"/>
          <p:cNvSpPr>
            <a:spLocks noGrp="1"/>
          </p:cNvSpPr>
          <p:nvPr>
            <p:ph idx="1"/>
          </p:nvPr>
        </p:nvSpPr>
        <p:spPr>
          <a:xfrm>
            <a:off x="838200" y="1825625"/>
            <a:ext cx="91592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a:extLst>
              <a:ext uri="{FF2B5EF4-FFF2-40B4-BE49-F238E27FC236}">
                <a16:creationId xmlns:a16="http://schemas.microsoft.com/office/drawing/2014/main" id="{66E50E35-CF64-634F-96DC-3C901C3375D0}"/>
              </a:ext>
            </a:extLst>
          </p:cNvPr>
          <p:cNvSpPr>
            <a:spLocks noGrp="1"/>
          </p:cNvSpPr>
          <p:nvPr>
            <p:ph type="dt" sz="half" idx="10"/>
          </p:nvPr>
        </p:nvSpPr>
        <p:spPr/>
        <p:txBody>
          <a:bodyPr/>
          <a:lstStyle>
            <a:lvl1pPr algn="l">
              <a:defRPr sz="1200">
                <a:solidFill>
                  <a:schemeClr val="tx1"/>
                </a:solidFill>
              </a:defRPr>
            </a:lvl1pPr>
          </a:lstStyle>
          <a:p>
            <a:pPr>
              <a:defRPr/>
            </a:pPr>
            <a:fld id="{D508AAC7-1DC1-2844-BF96-7E04FA8F6A7D}"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B2A29749-925E-F34D-8E01-5BF0D1F84CDF}"/>
              </a:ext>
            </a:extLst>
          </p:cNvPr>
          <p:cNvSpPr>
            <a:spLocks noGrp="1"/>
          </p:cNvSpPr>
          <p:nvPr>
            <p:ph type="sldNum" sz="quarter" idx="11"/>
          </p:nvPr>
        </p:nvSpPr>
        <p:spPr/>
        <p:txBody>
          <a:bodyPr/>
          <a:lstStyle>
            <a:lvl1pPr algn="ctr">
              <a:defRPr sz="1400" baseline="0">
                <a:solidFill>
                  <a:schemeClr val="tx1"/>
                </a:solidFill>
              </a:defRPr>
            </a:lvl1pPr>
          </a:lstStyle>
          <a:p>
            <a:pPr>
              <a:defRPr/>
            </a:pPr>
            <a:fld id="{EF4380A4-D2CC-9346-B6B1-08259D5539A5}" type="slidenum">
              <a:rPr lang="en-US"/>
              <a:pPr>
                <a:defRPr/>
              </a:pPr>
              <a:t>‹#›</a:t>
            </a:fld>
            <a:endParaRPr lang="en-US" dirty="0"/>
          </a:p>
        </p:txBody>
      </p:sp>
      <p:sp>
        <p:nvSpPr>
          <p:cNvPr id="8" name="Footer Placeholder 3">
            <a:extLst>
              <a:ext uri="{FF2B5EF4-FFF2-40B4-BE49-F238E27FC236}">
                <a16:creationId xmlns:a16="http://schemas.microsoft.com/office/drawing/2014/main" id="{3530A8CB-C2E8-1941-A2F5-06AB15FA216F}"/>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37508487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5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B680E6-C87B-2D40-805D-41FDD8380129}"/>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5" name="Footer Placeholder 4">
            <a:extLst>
              <a:ext uri="{FF2B5EF4-FFF2-40B4-BE49-F238E27FC236}">
                <a16:creationId xmlns:a16="http://schemas.microsoft.com/office/drawing/2014/main" id="{16ECDBCC-F0CE-5442-B7B9-A3267C01502B}"/>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a:lvl1pPr>
          </a:lstStyle>
          <a:p>
            <a:r>
              <a:rPr lang="en-US"/>
              <a:t>Click to edit Master title style</a:t>
            </a:r>
            <a:endParaRPr lang="en-US" dirty="0"/>
          </a:p>
        </p:txBody>
      </p:sp>
      <p:sp>
        <p:nvSpPr>
          <p:cNvPr id="3" name="Content Placeholder 2"/>
          <p:cNvSpPr>
            <a:spLocks noGrp="1"/>
          </p:cNvSpPr>
          <p:nvPr>
            <p:ph idx="1"/>
          </p:nvPr>
        </p:nvSpPr>
        <p:spPr>
          <a:xfrm>
            <a:off x="5717753" y="1825625"/>
            <a:ext cx="4957591" cy="4351339"/>
          </a:xfrm>
        </p:spPr>
        <p:txBody>
          <a:bodyPr>
            <a:normAutofit/>
          </a:bodyPr>
          <a:lstStyle>
            <a:lvl1pPr marL="0" indent="0">
              <a:buNone/>
              <a:defRPr sz="2400"/>
            </a:lvl1pPr>
            <a:lvl2pPr marL="457189" indent="0">
              <a:buNone/>
              <a:defRPr/>
            </a:lvl2pPr>
            <a:lvl3pPr marL="914377" indent="0">
              <a:buNone/>
              <a:defRPr/>
            </a:lvl3pPr>
            <a:lvl4pPr marL="1371566" indent="0">
              <a:buNone/>
              <a:defRPr/>
            </a:lvl4pPr>
            <a:lvl5pPr marL="1828755" indent="0">
              <a:buNone/>
              <a:defRPr/>
            </a:lvl5pPr>
          </a:lstStyle>
          <a:p>
            <a:pPr lvl="0"/>
            <a:r>
              <a:rPr lang="en-US"/>
              <a:t>Click to edit Master text styles</a:t>
            </a:r>
          </a:p>
        </p:txBody>
      </p:sp>
      <p:sp>
        <p:nvSpPr>
          <p:cNvPr id="6" name="Date Placeholder 3">
            <a:extLst>
              <a:ext uri="{FF2B5EF4-FFF2-40B4-BE49-F238E27FC236}">
                <a16:creationId xmlns:a16="http://schemas.microsoft.com/office/drawing/2014/main" id="{20584A79-C326-0B42-9191-7E7EEC10D00F}"/>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022E6B1A-DE20-2B4A-9B7C-C3FF43018056}"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C8EA1F7C-0807-8A4C-82B8-58DD992086DB}"/>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BB2AE010-1677-3A43-9854-35FFA5B53ED8}" type="slidenum">
              <a:rPr lang="en-US"/>
              <a:pPr>
                <a:defRPr/>
              </a:pPr>
              <a:t>‹#›</a:t>
            </a:fld>
            <a:endParaRPr lang="en-US" dirty="0"/>
          </a:p>
        </p:txBody>
      </p:sp>
      <p:sp>
        <p:nvSpPr>
          <p:cNvPr id="8" name="Footer Placeholder 3">
            <a:extLst>
              <a:ext uri="{FF2B5EF4-FFF2-40B4-BE49-F238E27FC236}">
                <a16:creationId xmlns:a16="http://schemas.microsoft.com/office/drawing/2014/main" id="{72B52BB0-B9BC-4F47-A00F-2886FBDA8ED0}"/>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1631959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6_Title and Content">
    <p:bg>
      <p:bgPr>
        <a:solidFill>
          <a:schemeClr val="tx1"/>
        </a:solidFill>
        <a:effectLst/>
      </p:bgPr>
    </p:bg>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03E2D166-E063-9145-BD98-9D8CE5286711}"/>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pic>
        <p:nvPicPr>
          <p:cNvPr id="5" name="Picture 4">
            <a:extLst>
              <a:ext uri="{FF2B5EF4-FFF2-40B4-BE49-F238E27FC236}">
                <a16:creationId xmlns:a16="http://schemas.microsoft.com/office/drawing/2014/main" id="{697D9822-D65E-E443-9D02-8060754E24D6}"/>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981584" cy="1325563"/>
          </a:xfrm>
        </p:spPr>
        <p:txBody>
          <a:bodyPr/>
          <a:lstStyle>
            <a:lvl1pPr>
              <a:defRPr b="1">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838200" y="1825625"/>
            <a:ext cx="9159240" cy="4351339"/>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3">
            <a:extLst>
              <a:ext uri="{FF2B5EF4-FFF2-40B4-BE49-F238E27FC236}">
                <a16:creationId xmlns:a16="http://schemas.microsoft.com/office/drawing/2014/main" id="{839A6284-C202-7242-BAEF-60AD4F3C5593}"/>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017EB24A-C4F5-9C46-98CF-B7093E8C4174}"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A66F36BF-946D-B645-B755-0FE300465BC5}"/>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3832E984-65A4-8A41-853A-AA4F23A2BB16}" type="slidenum">
              <a:rPr lang="en-US"/>
              <a:pPr>
                <a:defRPr/>
              </a:pPr>
              <a:t>‹#›</a:t>
            </a:fld>
            <a:endParaRPr lang="en-US" dirty="0"/>
          </a:p>
        </p:txBody>
      </p:sp>
      <p:sp>
        <p:nvSpPr>
          <p:cNvPr id="8" name="Footer Placeholder 4">
            <a:extLst>
              <a:ext uri="{FF2B5EF4-FFF2-40B4-BE49-F238E27FC236}">
                <a16:creationId xmlns:a16="http://schemas.microsoft.com/office/drawing/2014/main" id="{94A61676-088E-D640-940E-4B373B3EC96F}"/>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8845190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7_Title and Content">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A321DA-19C5-1B44-B551-EE8A06BC6393}"/>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5" name="Footer Placeholder 4">
            <a:extLst>
              <a:ext uri="{FF2B5EF4-FFF2-40B4-BE49-F238E27FC236}">
                <a16:creationId xmlns:a16="http://schemas.microsoft.com/office/drawing/2014/main" id="{34EB0460-094C-BC4A-B094-5D5D178EF757}"/>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a:lvl1pPr>
          </a:lstStyle>
          <a:p>
            <a:r>
              <a:rPr lang="en-US"/>
              <a:t>Click to edit Master title style</a:t>
            </a:r>
            <a:endParaRPr lang="en-US" dirty="0"/>
          </a:p>
        </p:txBody>
      </p:sp>
      <p:sp>
        <p:nvSpPr>
          <p:cNvPr id="3" name="Content Placeholder 2"/>
          <p:cNvSpPr>
            <a:spLocks noGrp="1"/>
          </p:cNvSpPr>
          <p:nvPr>
            <p:ph idx="1"/>
          </p:nvPr>
        </p:nvSpPr>
        <p:spPr>
          <a:xfrm>
            <a:off x="838200" y="1825625"/>
            <a:ext cx="91592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a:extLst>
              <a:ext uri="{FF2B5EF4-FFF2-40B4-BE49-F238E27FC236}">
                <a16:creationId xmlns:a16="http://schemas.microsoft.com/office/drawing/2014/main" id="{F7B0012F-CF8B-644B-A1FC-5AD6E7147F9D}"/>
              </a:ext>
            </a:extLst>
          </p:cNvPr>
          <p:cNvSpPr>
            <a:spLocks noGrp="1"/>
          </p:cNvSpPr>
          <p:nvPr>
            <p:ph type="dt" sz="half" idx="10"/>
          </p:nvPr>
        </p:nvSpPr>
        <p:spPr/>
        <p:txBody>
          <a:bodyPr/>
          <a:lstStyle>
            <a:lvl1pPr algn="l">
              <a:defRPr sz="1200">
                <a:solidFill>
                  <a:schemeClr val="tx1"/>
                </a:solidFill>
              </a:defRPr>
            </a:lvl1pPr>
          </a:lstStyle>
          <a:p>
            <a:pPr>
              <a:defRPr/>
            </a:pPr>
            <a:fld id="{19D62CBE-2F4F-A04F-BE35-587D34C9B1E4}"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FA13B5B6-B26F-5F46-9A8B-B0E38C87CC35}"/>
              </a:ext>
            </a:extLst>
          </p:cNvPr>
          <p:cNvSpPr>
            <a:spLocks noGrp="1"/>
          </p:cNvSpPr>
          <p:nvPr>
            <p:ph type="sldNum" sz="quarter" idx="11"/>
          </p:nvPr>
        </p:nvSpPr>
        <p:spPr/>
        <p:txBody>
          <a:bodyPr/>
          <a:lstStyle>
            <a:lvl1pPr algn="ctr">
              <a:defRPr sz="1400" baseline="0">
                <a:solidFill>
                  <a:schemeClr val="tx1"/>
                </a:solidFill>
              </a:defRPr>
            </a:lvl1pPr>
          </a:lstStyle>
          <a:p>
            <a:pPr>
              <a:defRPr/>
            </a:pPr>
            <a:fld id="{0C9FEAF3-A70C-C446-9570-16612BA689A9}" type="slidenum">
              <a:rPr lang="en-US"/>
              <a:pPr>
                <a:defRPr/>
              </a:pPr>
              <a:t>‹#›</a:t>
            </a:fld>
            <a:endParaRPr lang="en-US" dirty="0"/>
          </a:p>
        </p:txBody>
      </p:sp>
      <p:sp>
        <p:nvSpPr>
          <p:cNvPr id="8" name="Footer Placeholder 3">
            <a:extLst>
              <a:ext uri="{FF2B5EF4-FFF2-40B4-BE49-F238E27FC236}">
                <a16:creationId xmlns:a16="http://schemas.microsoft.com/office/drawing/2014/main" id="{8373D71C-E6E6-9B4C-B81C-36895DE8A9BD}"/>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37114110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8_Title and Content">
    <p:bg>
      <p:bgPr>
        <a:solidFill>
          <a:schemeClr val="tx2"/>
        </a:solidFill>
        <a:effectLst/>
      </p:bgPr>
    </p:bg>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8C55547D-AC18-2E43-80CD-32C704F27C6F}"/>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pic>
        <p:nvPicPr>
          <p:cNvPr id="5" name="Picture 4">
            <a:extLst>
              <a:ext uri="{FF2B5EF4-FFF2-40B4-BE49-F238E27FC236}">
                <a16:creationId xmlns:a16="http://schemas.microsoft.com/office/drawing/2014/main" id="{BC8FBF39-06B3-5B49-80F0-496413EEFA06}"/>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981584" cy="1325563"/>
          </a:xfrm>
        </p:spPr>
        <p:txBody>
          <a:bodyPr/>
          <a:lstStyle>
            <a:lvl1pPr>
              <a:defRPr b="1">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838200" y="1825625"/>
            <a:ext cx="9159240" cy="4351339"/>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3">
            <a:extLst>
              <a:ext uri="{FF2B5EF4-FFF2-40B4-BE49-F238E27FC236}">
                <a16:creationId xmlns:a16="http://schemas.microsoft.com/office/drawing/2014/main" id="{5C1F6C3B-A37C-7B47-ADFB-96CDAC594851}"/>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80C41D50-4B17-9547-93C2-068853ACA17E}"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597A6818-4B74-9D4F-AA6D-5E3529E20689}"/>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72B18DA8-E425-FB41-8D2B-2DBCE78A8AEF}" type="slidenum">
              <a:rPr lang="en-US"/>
              <a:pPr>
                <a:defRPr/>
              </a:pPr>
              <a:t>‹#›</a:t>
            </a:fld>
            <a:endParaRPr lang="en-US" dirty="0"/>
          </a:p>
        </p:txBody>
      </p:sp>
      <p:sp>
        <p:nvSpPr>
          <p:cNvPr id="8" name="Footer Placeholder 3">
            <a:extLst>
              <a:ext uri="{FF2B5EF4-FFF2-40B4-BE49-F238E27FC236}">
                <a16:creationId xmlns:a16="http://schemas.microsoft.com/office/drawing/2014/main" id="{0A58762A-B9AC-3F47-ACD2-68A586785D13}"/>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4557912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9_Title and Content">
    <p:bg>
      <p:bgPr>
        <a:solidFill>
          <a:srgbClr val="6FCFEB"/>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96F37B-CB4A-1E41-963A-C4D392A30A1B}"/>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5" name="Footer Placeholder 4">
            <a:extLst>
              <a:ext uri="{FF2B5EF4-FFF2-40B4-BE49-F238E27FC236}">
                <a16:creationId xmlns:a16="http://schemas.microsoft.com/office/drawing/2014/main" id="{7689421C-14EB-F143-B03B-68923FFFB43B}"/>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a:lvl1pPr>
          </a:lstStyle>
          <a:p>
            <a:r>
              <a:rPr lang="en-US"/>
              <a:t>Click to edit Master title style</a:t>
            </a:r>
            <a:endParaRPr lang="en-US" dirty="0"/>
          </a:p>
        </p:txBody>
      </p:sp>
      <p:sp>
        <p:nvSpPr>
          <p:cNvPr id="3" name="Content Placeholder 2"/>
          <p:cNvSpPr>
            <a:spLocks noGrp="1"/>
          </p:cNvSpPr>
          <p:nvPr>
            <p:ph idx="1"/>
          </p:nvPr>
        </p:nvSpPr>
        <p:spPr>
          <a:xfrm>
            <a:off x="838200" y="1825625"/>
            <a:ext cx="91592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a:extLst>
              <a:ext uri="{FF2B5EF4-FFF2-40B4-BE49-F238E27FC236}">
                <a16:creationId xmlns:a16="http://schemas.microsoft.com/office/drawing/2014/main" id="{529A056E-FC39-5F4F-9F30-BA8BF7DAF1A6}"/>
              </a:ext>
            </a:extLst>
          </p:cNvPr>
          <p:cNvSpPr>
            <a:spLocks noGrp="1"/>
          </p:cNvSpPr>
          <p:nvPr>
            <p:ph type="dt" sz="half" idx="10"/>
          </p:nvPr>
        </p:nvSpPr>
        <p:spPr/>
        <p:txBody>
          <a:bodyPr/>
          <a:lstStyle>
            <a:lvl1pPr algn="l">
              <a:defRPr sz="1200">
                <a:solidFill>
                  <a:schemeClr val="tx1"/>
                </a:solidFill>
              </a:defRPr>
            </a:lvl1pPr>
          </a:lstStyle>
          <a:p>
            <a:pPr>
              <a:defRPr/>
            </a:pPr>
            <a:fld id="{75CA69FA-7EEA-AC41-A34A-6C1220B198E9}"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51BBD638-D83D-7F41-9D65-0B6B14DC861A}"/>
              </a:ext>
            </a:extLst>
          </p:cNvPr>
          <p:cNvSpPr>
            <a:spLocks noGrp="1"/>
          </p:cNvSpPr>
          <p:nvPr>
            <p:ph type="sldNum" sz="quarter" idx="11"/>
          </p:nvPr>
        </p:nvSpPr>
        <p:spPr/>
        <p:txBody>
          <a:bodyPr/>
          <a:lstStyle>
            <a:lvl1pPr algn="ctr">
              <a:defRPr sz="1400" baseline="0">
                <a:solidFill>
                  <a:schemeClr val="tx1"/>
                </a:solidFill>
              </a:defRPr>
            </a:lvl1pPr>
          </a:lstStyle>
          <a:p>
            <a:pPr>
              <a:defRPr/>
            </a:pPr>
            <a:fld id="{48F241E9-0F88-4C44-B74F-2AD048C9C7AD}" type="slidenum">
              <a:rPr lang="en-US"/>
              <a:pPr>
                <a:defRPr/>
              </a:pPr>
              <a:t>‹#›</a:t>
            </a:fld>
            <a:endParaRPr lang="en-US" dirty="0"/>
          </a:p>
        </p:txBody>
      </p:sp>
      <p:sp>
        <p:nvSpPr>
          <p:cNvPr id="8" name="Footer Placeholder 3">
            <a:extLst>
              <a:ext uri="{FF2B5EF4-FFF2-40B4-BE49-F238E27FC236}">
                <a16:creationId xmlns:a16="http://schemas.microsoft.com/office/drawing/2014/main" id="{5231E35B-300A-6B4F-9D4C-AADF497D6A6F}"/>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23324672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886F51-6C38-9D4D-90C7-3C10BC828AC5}"/>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6" name="Footer Placeholder 4">
            <a:extLst>
              <a:ext uri="{FF2B5EF4-FFF2-40B4-BE49-F238E27FC236}">
                <a16:creationId xmlns:a16="http://schemas.microsoft.com/office/drawing/2014/main" id="{7DDBDBC3-1626-1245-ACDC-794F4C0D8DF0}"/>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i="0"/>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44856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471160" y="1825625"/>
            <a:ext cx="44856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69CF6C94-A377-974D-A6EF-5C31261167D0}"/>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63D11409-63CA-DA4C-AB62-A4DC715A15EA}"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46DAA10B-17CE-174C-A121-0AFF240D6E06}"/>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7F676DFE-2F5F-E240-BD60-4DC3AA64C7F6}" type="slidenum">
              <a:rPr lang="en-US"/>
              <a:pPr>
                <a:defRPr/>
              </a:pPr>
              <a:t>‹#›</a:t>
            </a:fld>
            <a:endParaRPr lang="en-US" dirty="0"/>
          </a:p>
        </p:txBody>
      </p:sp>
      <p:sp>
        <p:nvSpPr>
          <p:cNvPr id="9" name="Footer Placeholder 4">
            <a:extLst>
              <a:ext uri="{FF2B5EF4-FFF2-40B4-BE49-F238E27FC236}">
                <a16:creationId xmlns:a16="http://schemas.microsoft.com/office/drawing/2014/main" id="{8CF052AC-926E-A947-AD5D-8944DD6B2071}"/>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2945792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4_Section Header">
    <p:spTree>
      <p:nvGrpSpPr>
        <p:cNvPr id="1" name=""/>
        <p:cNvGrpSpPr/>
        <p:nvPr/>
      </p:nvGrpSpPr>
      <p:grpSpPr>
        <a:xfrm>
          <a:off x="0" y="0"/>
          <a:ext cx="0" cy="0"/>
          <a:chOff x="0" y="0"/>
          <a:chExt cx="0" cy="0"/>
        </a:xfrm>
      </p:grpSpPr>
      <p:pic>
        <p:nvPicPr>
          <p:cNvPr id="4" name="Picture 6">
            <a:extLst>
              <a:ext uri="{FF2B5EF4-FFF2-40B4-BE49-F238E27FC236}">
                <a16:creationId xmlns:a16="http://schemas.microsoft.com/office/drawing/2014/main" id="{E5BBF875-87F5-6E42-80FE-0C1811736E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solidFill>
            <a:srgbClr val="022851"/>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24F7D4E8-4E6A-8540-A81E-9D24BA00FA3D}"/>
              </a:ext>
            </a:extLst>
          </p:cNvPr>
          <p:cNvPicPr>
            <a:picLocks noChangeAspect="1"/>
          </p:cNvPicPr>
          <p:nvPr/>
        </p:nvPicPr>
        <p:blipFill>
          <a:blip r:embed="rId3"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6" name="Footer Placeholder 4">
            <a:extLst>
              <a:ext uri="{FF2B5EF4-FFF2-40B4-BE49-F238E27FC236}">
                <a16:creationId xmlns:a16="http://schemas.microsoft.com/office/drawing/2014/main" id="{0FF2DCC7-E305-E446-9D38-1D79E81E0026}"/>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22960" y="3657600"/>
            <a:ext cx="10455081" cy="923544"/>
          </a:xfrm>
        </p:spPr>
        <p:txBody>
          <a:bodyPr bIns="0">
            <a:noAutofit/>
          </a:bodyPr>
          <a:lstStyle>
            <a:lvl1pPr>
              <a:defRPr sz="4800" b="1" i="0">
                <a:solidFill>
                  <a:srgbClr val="FFFFFF"/>
                </a:solidFill>
                <a:latin typeface="Helvetica" pitchFamily="2"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1" y="4589464"/>
            <a:ext cx="9236709" cy="1500187"/>
          </a:xfrm>
        </p:spPr>
        <p:txBody>
          <a:bodyPr/>
          <a:lstStyle>
            <a:lvl1pPr marL="0" indent="0">
              <a:buNone/>
              <a:defRPr sz="2400">
                <a:solidFill>
                  <a:srgbClr val="FFFFFF"/>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7" name="Date Placeholder 3">
            <a:extLst>
              <a:ext uri="{FF2B5EF4-FFF2-40B4-BE49-F238E27FC236}">
                <a16:creationId xmlns:a16="http://schemas.microsoft.com/office/drawing/2014/main" id="{1CADF43F-CF61-8846-A9DB-B29BD1899D12}"/>
              </a:ext>
            </a:extLst>
          </p:cNvPr>
          <p:cNvSpPr>
            <a:spLocks noGrp="1"/>
          </p:cNvSpPr>
          <p:nvPr>
            <p:ph type="dt" sz="half" idx="10"/>
          </p:nvPr>
        </p:nvSpPr>
        <p:spPr/>
        <p:txBody>
          <a:bodyPr/>
          <a:lstStyle>
            <a:lvl1pPr algn="l">
              <a:defRPr sz="1200">
                <a:solidFill>
                  <a:schemeClr val="bg2"/>
                </a:solidFill>
              </a:defRPr>
            </a:lvl1pPr>
          </a:lstStyle>
          <a:p>
            <a:pPr>
              <a:defRPr/>
            </a:pPr>
            <a:fld id="{6E042FB3-A2E7-A044-A638-28DF146899B3}"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64777AB2-FE86-D346-B812-D4C3EB59C5B1}"/>
              </a:ext>
            </a:extLst>
          </p:cNvPr>
          <p:cNvSpPr>
            <a:spLocks noGrp="1"/>
          </p:cNvSpPr>
          <p:nvPr>
            <p:ph type="sldNum" sz="quarter" idx="11"/>
          </p:nvPr>
        </p:nvSpPr>
        <p:spPr/>
        <p:txBody>
          <a:bodyPr/>
          <a:lstStyle>
            <a:lvl1pPr algn="ctr">
              <a:defRPr sz="1400" baseline="0">
                <a:solidFill>
                  <a:schemeClr val="bg1"/>
                </a:solidFill>
              </a:defRPr>
            </a:lvl1pPr>
          </a:lstStyle>
          <a:p>
            <a:pPr>
              <a:defRPr/>
            </a:pPr>
            <a:fld id="{D12ADF32-F4AB-1B46-80BF-2E162708AAE9}" type="slidenum">
              <a:rPr lang="en-US"/>
              <a:pPr>
                <a:defRPr/>
              </a:pPr>
              <a:t>‹#›</a:t>
            </a:fld>
            <a:endParaRPr lang="en-US" dirty="0"/>
          </a:p>
        </p:txBody>
      </p:sp>
      <p:sp>
        <p:nvSpPr>
          <p:cNvPr id="9" name="Footer Placeholder 3">
            <a:extLst>
              <a:ext uri="{FF2B5EF4-FFF2-40B4-BE49-F238E27FC236}">
                <a16:creationId xmlns:a16="http://schemas.microsoft.com/office/drawing/2014/main" id="{B46F011F-BE54-FA45-B3CC-9EC61D40C548}"/>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6695813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3_Two Content">
    <p:bg>
      <p:bgPr>
        <a:solidFill>
          <a:schemeClr val="tx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BF110E7F-981D-374C-8517-AAACE74A52B8}"/>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pic>
        <p:nvPicPr>
          <p:cNvPr id="6" name="Picture 5">
            <a:extLst>
              <a:ext uri="{FF2B5EF4-FFF2-40B4-BE49-F238E27FC236}">
                <a16:creationId xmlns:a16="http://schemas.microsoft.com/office/drawing/2014/main" id="{5E1DA902-204B-CA4D-9A8A-19F849BB9535}"/>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981584" cy="1325563"/>
          </a:xfrm>
        </p:spPr>
        <p:txBody>
          <a:bodyPr/>
          <a:lstStyle>
            <a:lvl1pPr>
              <a:defRPr b="1" i="0">
                <a:solidFill>
                  <a:srgbClr val="FFFF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4485640" cy="4351339"/>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471160" y="1825625"/>
            <a:ext cx="4485640" cy="4351339"/>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A823B008-2EE5-8645-AADA-8B4FD3E217CB}"/>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3772BC15-72F1-3241-B80E-74E98E7AA70C}"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5482ECE3-F16F-1646-8997-E7C07E029EDC}"/>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9D20525B-9D84-4D49-939B-8D1BFBA43E6D}" type="slidenum">
              <a:rPr lang="en-US"/>
              <a:pPr>
                <a:defRPr/>
              </a:pPr>
              <a:t>‹#›</a:t>
            </a:fld>
            <a:endParaRPr lang="en-US" dirty="0"/>
          </a:p>
        </p:txBody>
      </p:sp>
      <p:sp>
        <p:nvSpPr>
          <p:cNvPr id="9" name="Footer Placeholder 4">
            <a:extLst>
              <a:ext uri="{FF2B5EF4-FFF2-40B4-BE49-F238E27FC236}">
                <a16:creationId xmlns:a16="http://schemas.microsoft.com/office/drawing/2014/main" id="{2CAF8968-47DF-6B40-BFF6-E1F19B69BB9F}"/>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3077552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1_Two Content">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748A468-988B-7B4F-9D4D-3FF09915AD5B}"/>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6" name="Footer Placeholder 4">
            <a:extLst>
              <a:ext uri="{FF2B5EF4-FFF2-40B4-BE49-F238E27FC236}">
                <a16:creationId xmlns:a16="http://schemas.microsoft.com/office/drawing/2014/main" id="{A4DC84F2-0655-4E46-ACB2-DC51CD268244}"/>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i="0"/>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44856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471160" y="1825625"/>
            <a:ext cx="44856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713825E7-3925-0545-8DB2-B17C6EA5534C}"/>
              </a:ext>
            </a:extLst>
          </p:cNvPr>
          <p:cNvSpPr>
            <a:spLocks noGrp="1"/>
          </p:cNvSpPr>
          <p:nvPr>
            <p:ph type="dt" sz="half" idx="10"/>
          </p:nvPr>
        </p:nvSpPr>
        <p:spPr/>
        <p:txBody>
          <a:bodyPr/>
          <a:lstStyle>
            <a:lvl1pPr algn="l">
              <a:defRPr sz="1200">
                <a:solidFill>
                  <a:schemeClr val="tx1"/>
                </a:solidFill>
              </a:defRPr>
            </a:lvl1pPr>
          </a:lstStyle>
          <a:p>
            <a:pPr>
              <a:defRPr/>
            </a:pPr>
            <a:fld id="{019EC3F4-619C-0445-BDEF-1A46988D831C}"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4B3E8206-6F1B-7A4E-B7E1-E8152224D44C}"/>
              </a:ext>
            </a:extLst>
          </p:cNvPr>
          <p:cNvSpPr>
            <a:spLocks noGrp="1"/>
          </p:cNvSpPr>
          <p:nvPr>
            <p:ph type="sldNum" sz="quarter" idx="11"/>
          </p:nvPr>
        </p:nvSpPr>
        <p:spPr/>
        <p:txBody>
          <a:bodyPr/>
          <a:lstStyle>
            <a:lvl1pPr algn="ctr">
              <a:defRPr sz="1400" baseline="0">
                <a:solidFill>
                  <a:schemeClr val="tx1"/>
                </a:solidFill>
              </a:defRPr>
            </a:lvl1pPr>
          </a:lstStyle>
          <a:p>
            <a:pPr>
              <a:defRPr/>
            </a:pPr>
            <a:fld id="{D1D66548-CB5D-024B-A82E-74354C46E9BE}" type="slidenum">
              <a:rPr lang="en-US"/>
              <a:pPr>
                <a:defRPr/>
              </a:pPr>
              <a:t>‹#›</a:t>
            </a:fld>
            <a:endParaRPr lang="en-US" dirty="0"/>
          </a:p>
        </p:txBody>
      </p:sp>
      <p:sp>
        <p:nvSpPr>
          <p:cNvPr id="9" name="Footer Placeholder 4">
            <a:extLst>
              <a:ext uri="{FF2B5EF4-FFF2-40B4-BE49-F238E27FC236}">
                <a16:creationId xmlns:a16="http://schemas.microsoft.com/office/drawing/2014/main" id="{DBAF3771-3C40-8647-A906-8FC178FB89CF}"/>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36042616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4_Two Content">
    <p:bg>
      <p:bgPr>
        <a:solidFill>
          <a:schemeClr val="tx2"/>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03BA42D2-7862-E54D-ACB6-76FEAF9D0BFB}"/>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pic>
        <p:nvPicPr>
          <p:cNvPr id="6" name="Picture 5">
            <a:extLst>
              <a:ext uri="{FF2B5EF4-FFF2-40B4-BE49-F238E27FC236}">
                <a16:creationId xmlns:a16="http://schemas.microsoft.com/office/drawing/2014/main" id="{D5406B31-AA00-F340-9C28-8A0859F0ED34}"/>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981584" cy="1325563"/>
          </a:xfrm>
        </p:spPr>
        <p:txBody>
          <a:bodyPr/>
          <a:lstStyle>
            <a:lvl1pPr>
              <a:defRPr b="1" i="0">
                <a:solidFill>
                  <a:srgbClr val="FFFF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4485640" cy="4351339"/>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471160" y="1825625"/>
            <a:ext cx="4485640" cy="4351339"/>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51273B70-143D-9043-B841-6F94E8C3FF47}"/>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FCF546B4-1587-6C49-A3A2-18DEAAFAD216}"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C60DDE85-92BC-C04F-873C-CA6BB21E0EBA}"/>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BFC70428-7153-7643-90F0-BA39FE1C3B29}" type="slidenum">
              <a:rPr lang="en-US"/>
              <a:pPr>
                <a:defRPr/>
              </a:pPr>
              <a:t>‹#›</a:t>
            </a:fld>
            <a:endParaRPr lang="en-US" dirty="0"/>
          </a:p>
        </p:txBody>
      </p:sp>
      <p:sp>
        <p:nvSpPr>
          <p:cNvPr id="9" name="Footer Placeholder 4">
            <a:extLst>
              <a:ext uri="{FF2B5EF4-FFF2-40B4-BE49-F238E27FC236}">
                <a16:creationId xmlns:a16="http://schemas.microsoft.com/office/drawing/2014/main" id="{28CD619A-259D-A145-96FC-8A5A519FDBA0}"/>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1323572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2_Two Content">
    <p:bg>
      <p:bgPr>
        <a:solidFill>
          <a:srgbClr val="6FCFEB"/>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BC9B2B-A812-FC4A-8435-8CFBB4EF39D6}"/>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6" name="Footer Placeholder 4">
            <a:extLst>
              <a:ext uri="{FF2B5EF4-FFF2-40B4-BE49-F238E27FC236}">
                <a16:creationId xmlns:a16="http://schemas.microsoft.com/office/drawing/2014/main" id="{E3ECD671-9BF4-D447-97FF-25D45B19980B}"/>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i="0"/>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44856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471160" y="1825625"/>
            <a:ext cx="44856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8EB7111B-5100-704E-B82E-90A53A78A868}"/>
              </a:ext>
            </a:extLst>
          </p:cNvPr>
          <p:cNvSpPr>
            <a:spLocks noGrp="1"/>
          </p:cNvSpPr>
          <p:nvPr>
            <p:ph type="dt" sz="half" idx="10"/>
          </p:nvPr>
        </p:nvSpPr>
        <p:spPr/>
        <p:txBody>
          <a:bodyPr/>
          <a:lstStyle>
            <a:lvl1pPr algn="l">
              <a:defRPr sz="1200">
                <a:solidFill>
                  <a:schemeClr val="tx1"/>
                </a:solidFill>
              </a:defRPr>
            </a:lvl1pPr>
          </a:lstStyle>
          <a:p>
            <a:pPr>
              <a:defRPr/>
            </a:pPr>
            <a:fld id="{1DEAD1FC-5584-5E49-B0D4-D02BEE330C13}"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5798F8E7-BCFC-B24F-9C90-A751807F8161}"/>
              </a:ext>
            </a:extLst>
          </p:cNvPr>
          <p:cNvSpPr>
            <a:spLocks noGrp="1"/>
          </p:cNvSpPr>
          <p:nvPr>
            <p:ph type="sldNum" sz="quarter" idx="11"/>
          </p:nvPr>
        </p:nvSpPr>
        <p:spPr/>
        <p:txBody>
          <a:bodyPr/>
          <a:lstStyle>
            <a:lvl1pPr algn="ctr">
              <a:defRPr sz="1400" baseline="0">
                <a:solidFill>
                  <a:schemeClr val="tx1"/>
                </a:solidFill>
              </a:defRPr>
            </a:lvl1pPr>
          </a:lstStyle>
          <a:p>
            <a:pPr>
              <a:defRPr/>
            </a:pPr>
            <a:fld id="{9D269223-55B1-254D-BB57-265862293BE9}" type="slidenum">
              <a:rPr lang="en-US"/>
              <a:pPr>
                <a:defRPr/>
              </a:pPr>
              <a:t>‹#›</a:t>
            </a:fld>
            <a:endParaRPr lang="en-US" dirty="0"/>
          </a:p>
        </p:txBody>
      </p:sp>
      <p:sp>
        <p:nvSpPr>
          <p:cNvPr id="9" name="Footer Placeholder 4">
            <a:extLst>
              <a:ext uri="{FF2B5EF4-FFF2-40B4-BE49-F238E27FC236}">
                <a16:creationId xmlns:a16="http://schemas.microsoft.com/office/drawing/2014/main" id="{80E98CB2-524A-F34E-8064-BAB9865073F3}"/>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33646573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_Two Conten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5E2B8EA-1051-6C41-9209-486995757D77}"/>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6" name="Footer Placeholder 4">
            <a:extLst>
              <a:ext uri="{FF2B5EF4-FFF2-40B4-BE49-F238E27FC236}">
                <a16:creationId xmlns:a16="http://schemas.microsoft.com/office/drawing/2014/main" id="{BBEE538D-C915-9441-8B60-6CF531015C34}"/>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i="0"/>
            </a:lvl1pPr>
          </a:lstStyle>
          <a:p>
            <a:r>
              <a:rPr lang="en-US"/>
              <a:t>Click to edit Master title style</a:t>
            </a:r>
            <a:endParaRPr lang="en-US" dirty="0"/>
          </a:p>
        </p:txBody>
      </p:sp>
      <p:sp>
        <p:nvSpPr>
          <p:cNvPr id="4" name="Content Placeholder 3"/>
          <p:cNvSpPr>
            <a:spLocks noGrp="1"/>
          </p:cNvSpPr>
          <p:nvPr>
            <p:ph sz="half" idx="2"/>
          </p:nvPr>
        </p:nvSpPr>
        <p:spPr>
          <a:xfrm>
            <a:off x="6675120" y="1825625"/>
            <a:ext cx="4485640" cy="4351339"/>
          </a:xfrm>
        </p:spPr>
        <p:txBody>
          <a:bodyPr/>
          <a:lstStyle>
            <a:lvl1pPr marL="0" indent="0">
              <a:buNone/>
              <a:defRPr/>
            </a:lvl1pPr>
            <a:lvl2pPr marL="457189" indent="0">
              <a:buNone/>
              <a:defRPr/>
            </a:lvl2pPr>
            <a:lvl3pPr marL="914377" indent="0">
              <a:buNone/>
              <a:defRPr/>
            </a:lvl3pPr>
            <a:lvl4pPr marL="1371566" indent="0">
              <a:buNone/>
              <a:defRPr/>
            </a:lvl4pPr>
            <a:lvl5pPr marL="182875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E224299C-8D09-5340-BC08-40E249B86F3E}"/>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9B28D7C8-EC1C-6C43-8993-7ACF56D0B376}"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A1574E38-560A-D742-B677-C226AEE5EC9A}"/>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2466E5D5-EE16-0A4D-90F6-2732B2FC6865}" type="slidenum">
              <a:rPr lang="en-US"/>
              <a:pPr>
                <a:defRPr/>
              </a:pPr>
              <a:t>‹#›</a:t>
            </a:fld>
            <a:endParaRPr lang="en-US" dirty="0"/>
          </a:p>
        </p:txBody>
      </p:sp>
      <p:sp>
        <p:nvSpPr>
          <p:cNvPr id="9" name="Footer Placeholder 2">
            <a:extLst>
              <a:ext uri="{FF2B5EF4-FFF2-40B4-BE49-F238E27FC236}">
                <a16:creationId xmlns:a16="http://schemas.microsoft.com/office/drawing/2014/main" id="{495548E0-ECCB-684D-BDA8-D951F3460BB1}"/>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12184525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6_Two Content">
    <p:bg>
      <p:bgPr>
        <a:solidFill>
          <a:schemeClr val="tx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C346470-E6EA-AA4B-A888-1BEE909D4762}"/>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pic>
        <p:nvPicPr>
          <p:cNvPr id="6" name="Picture 5">
            <a:extLst>
              <a:ext uri="{FF2B5EF4-FFF2-40B4-BE49-F238E27FC236}">
                <a16:creationId xmlns:a16="http://schemas.microsoft.com/office/drawing/2014/main" id="{2D5DFD92-6B5E-8E48-A918-9058EDFDF084}"/>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981584" cy="1325563"/>
          </a:xfrm>
        </p:spPr>
        <p:txBody>
          <a:bodyPr/>
          <a:lstStyle>
            <a:lvl1pPr>
              <a:defRPr b="1" i="0">
                <a:solidFill>
                  <a:srgbClr val="FFFFFF"/>
                </a:solidFill>
              </a:defRPr>
            </a:lvl1pPr>
          </a:lstStyle>
          <a:p>
            <a:r>
              <a:rPr lang="en-US"/>
              <a:t>Click to edit Master title style</a:t>
            </a:r>
            <a:endParaRPr lang="en-US" dirty="0"/>
          </a:p>
        </p:txBody>
      </p:sp>
      <p:sp>
        <p:nvSpPr>
          <p:cNvPr id="4" name="Content Placeholder 3"/>
          <p:cNvSpPr>
            <a:spLocks noGrp="1"/>
          </p:cNvSpPr>
          <p:nvPr>
            <p:ph sz="half" idx="2"/>
          </p:nvPr>
        </p:nvSpPr>
        <p:spPr>
          <a:xfrm>
            <a:off x="6675120" y="1825625"/>
            <a:ext cx="4485640" cy="4351339"/>
          </a:xfrm>
        </p:spPr>
        <p:txBody>
          <a:bodyPr/>
          <a:lstStyle>
            <a:lvl1pPr marL="0" indent="0">
              <a:buNone/>
              <a:defRPr>
                <a:solidFill>
                  <a:srgbClr val="FFFFFF"/>
                </a:solidFill>
              </a:defRPr>
            </a:lvl1pPr>
            <a:lvl2pPr marL="457189" indent="0">
              <a:buNone/>
              <a:defRPr>
                <a:solidFill>
                  <a:srgbClr val="FFFFFF"/>
                </a:solidFill>
              </a:defRPr>
            </a:lvl2pPr>
            <a:lvl3pPr marL="914377" indent="0">
              <a:buNone/>
              <a:defRPr>
                <a:solidFill>
                  <a:srgbClr val="FFFFFF"/>
                </a:solidFill>
              </a:defRPr>
            </a:lvl3pPr>
            <a:lvl4pPr marL="1371566" indent="0">
              <a:buNone/>
              <a:defRPr>
                <a:solidFill>
                  <a:srgbClr val="FFFFFF"/>
                </a:solidFill>
              </a:defRPr>
            </a:lvl4pPr>
            <a:lvl5pPr marL="1828755" indent="0">
              <a:buNone/>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5A04D668-5CA5-984C-A73B-A8BD8206CD90}"/>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D58862CA-65B4-E64F-A2CB-30EB7E612DC6}"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D0885961-EB39-D74C-A21D-DD9AC85BDCCA}"/>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69A83EB5-4193-ED43-A798-9F5F05247F81}" type="slidenum">
              <a:rPr lang="en-US"/>
              <a:pPr>
                <a:defRPr/>
              </a:pPr>
              <a:t>‹#›</a:t>
            </a:fld>
            <a:endParaRPr lang="en-US" dirty="0"/>
          </a:p>
        </p:txBody>
      </p:sp>
      <p:sp>
        <p:nvSpPr>
          <p:cNvPr id="9" name="Footer Placeholder 2">
            <a:extLst>
              <a:ext uri="{FF2B5EF4-FFF2-40B4-BE49-F238E27FC236}">
                <a16:creationId xmlns:a16="http://schemas.microsoft.com/office/drawing/2014/main" id="{973B43E2-2B35-574F-A10C-AD42C6680170}"/>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16994032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7_Two Content">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22D40DD-9137-8743-9073-FDB4912C4592}"/>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981584" cy="1325563"/>
          </a:xfrm>
        </p:spPr>
        <p:txBody>
          <a:bodyPr/>
          <a:lstStyle>
            <a:lvl1pPr>
              <a:defRPr b="1" i="0"/>
            </a:lvl1pPr>
          </a:lstStyle>
          <a:p>
            <a:r>
              <a:rPr lang="en-US"/>
              <a:t>Click to edit Master title style</a:t>
            </a:r>
            <a:endParaRPr lang="en-US" dirty="0"/>
          </a:p>
        </p:txBody>
      </p:sp>
      <p:sp>
        <p:nvSpPr>
          <p:cNvPr id="4" name="Content Placeholder 3"/>
          <p:cNvSpPr>
            <a:spLocks noGrp="1"/>
          </p:cNvSpPr>
          <p:nvPr>
            <p:ph sz="half" idx="2"/>
          </p:nvPr>
        </p:nvSpPr>
        <p:spPr>
          <a:xfrm>
            <a:off x="6675120" y="1825625"/>
            <a:ext cx="4485640" cy="4351339"/>
          </a:xfrm>
        </p:spPr>
        <p:txBody>
          <a:bodyPr/>
          <a:lstStyle>
            <a:lvl1pPr marL="0" indent="0">
              <a:buNone/>
              <a:defRPr/>
            </a:lvl1pPr>
            <a:lvl2pPr marL="457189" indent="0">
              <a:buNone/>
              <a:defRPr/>
            </a:lvl2pPr>
            <a:lvl3pPr marL="914377" indent="0">
              <a:buNone/>
              <a:defRPr/>
            </a:lvl3pPr>
            <a:lvl4pPr marL="1371566" indent="0">
              <a:buNone/>
              <a:defRPr/>
            </a:lvl4pPr>
            <a:lvl5pPr marL="182875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8">
            <a:extLst>
              <a:ext uri="{FF2B5EF4-FFF2-40B4-BE49-F238E27FC236}">
                <a16:creationId xmlns:a16="http://schemas.microsoft.com/office/drawing/2014/main" id="{4E7F32FF-5F6E-9D42-9F3F-53D1DEAAF8B2}"/>
              </a:ext>
            </a:extLst>
          </p:cNvPr>
          <p:cNvSpPr>
            <a:spLocks noGrp="1"/>
          </p:cNvSpPr>
          <p:nvPr>
            <p:ph type="dt" sz="half" idx="10"/>
          </p:nvPr>
        </p:nvSpPr>
        <p:spPr/>
        <p:txBody>
          <a:bodyPr/>
          <a:lstStyle>
            <a:lvl1pPr>
              <a:defRPr/>
            </a:lvl1pPr>
          </a:lstStyle>
          <a:p>
            <a:pPr>
              <a:defRPr/>
            </a:pPr>
            <a:fld id="{429AADFA-31AA-4841-909A-1B52FE6267FF}" type="datetime2">
              <a:rPr lang="en-US"/>
              <a:pPr>
                <a:defRPr/>
              </a:pPr>
              <a:t>Tuesday, July 1, 2025</a:t>
            </a:fld>
            <a:endParaRPr lang="en-US" dirty="0"/>
          </a:p>
        </p:txBody>
      </p:sp>
      <p:sp>
        <p:nvSpPr>
          <p:cNvPr id="7" name="Footer Placeholder 9">
            <a:extLst>
              <a:ext uri="{FF2B5EF4-FFF2-40B4-BE49-F238E27FC236}">
                <a16:creationId xmlns:a16="http://schemas.microsoft.com/office/drawing/2014/main" id="{7C623822-87BC-0F4E-9EEB-4155C2FF2434}"/>
              </a:ext>
            </a:extLst>
          </p:cNvPr>
          <p:cNvSpPr>
            <a:spLocks noGrp="1"/>
          </p:cNvSpPr>
          <p:nvPr>
            <p:ph type="ftr" sz="quarter" idx="11"/>
          </p:nvPr>
        </p:nvSpPr>
        <p:spPr/>
        <p:txBody>
          <a:bodyPr/>
          <a:lstStyle>
            <a:lvl1pPr>
              <a:defRPr>
                <a:solidFill>
                  <a:schemeClr val="tx1"/>
                </a:solidFill>
              </a:defRPr>
            </a:lvl1pPr>
          </a:lstStyle>
          <a:p>
            <a:pPr>
              <a:defRPr/>
            </a:pPr>
            <a:endParaRPr lang="en-US"/>
          </a:p>
        </p:txBody>
      </p:sp>
      <p:sp>
        <p:nvSpPr>
          <p:cNvPr id="8" name="Slide Number Placeholder 10">
            <a:extLst>
              <a:ext uri="{FF2B5EF4-FFF2-40B4-BE49-F238E27FC236}">
                <a16:creationId xmlns:a16="http://schemas.microsoft.com/office/drawing/2014/main" id="{F6AC6613-C65F-2843-99D6-6D7408A47C7F}"/>
              </a:ext>
            </a:extLst>
          </p:cNvPr>
          <p:cNvSpPr>
            <a:spLocks noGrp="1"/>
          </p:cNvSpPr>
          <p:nvPr>
            <p:ph type="sldNum" sz="quarter" idx="12"/>
          </p:nvPr>
        </p:nvSpPr>
        <p:spPr/>
        <p:txBody>
          <a:bodyPr/>
          <a:lstStyle>
            <a:lvl1pPr>
              <a:defRPr/>
            </a:lvl1pPr>
          </a:lstStyle>
          <a:p>
            <a:pPr>
              <a:defRPr/>
            </a:pPr>
            <a:fld id="{2036AA5B-DFA7-A640-A065-9B76188BFF87}" type="slidenum">
              <a:rPr lang="en-US"/>
              <a:pPr>
                <a:defRPr/>
              </a:pPr>
              <a:t>‹#›</a:t>
            </a:fld>
            <a:endParaRPr lang="en-US" dirty="0"/>
          </a:p>
        </p:txBody>
      </p:sp>
    </p:spTree>
    <p:extLst>
      <p:ext uri="{BB962C8B-B14F-4D97-AF65-F5344CB8AC3E}">
        <p14:creationId xmlns:p14="http://schemas.microsoft.com/office/powerpoint/2010/main" val="23788861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8_Two Content">
    <p:bg>
      <p:bgPr>
        <a:solidFill>
          <a:schemeClr val="tx2"/>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1F7F3B9-C61D-2F40-86F4-9D501B769D72}"/>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pic>
        <p:nvPicPr>
          <p:cNvPr id="6" name="Picture 5">
            <a:extLst>
              <a:ext uri="{FF2B5EF4-FFF2-40B4-BE49-F238E27FC236}">
                <a16:creationId xmlns:a16="http://schemas.microsoft.com/office/drawing/2014/main" id="{01C4777B-F454-3649-8EA8-1FA416D11849}"/>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981584" cy="1325563"/>
          </a:xfrm>
        </p:spPr>
        <p:txBody>
          <a:bodyPr/>
          <a:lstStyle>
            <a:lvl1pPr>
              <a:defRPr b="1" i="0">
                <a:solidFill>
                  <a:srgbClr val="FFFFFF"/>
                </a:solidFill>
              </a:defRPr>
            </a:lvl1pPr>
          </a:lstStyle>
          <a:p>
            <a:r>
              <a:rPr lang="en-US"/>
              <a:t>Click to edit Master title style</a:t>
            </a:r>
            <a:endParaRPr lang="en-US" dirty="0"/>
          </a:p>
        </p:txBody>
      </p:sp>
      <p:sp>
        <p:nvSpPr>
          <p:cNvPr id="4" name="Content Placeholder 3"/>
          <p:cNvSpPr>
            <a:spLocks noGrp="1"/>
          </p:cNvSpPr>
          <p:nvPr>
            <p:ph sz="half" idx="2"/>
          </p:nvPr>
        </p:nvSpPr>
        <p:spPr>
          <a:xfrm>
            <a:off x="6675120" y="1825625"/>
            <a:ext cx="4485640" cy="4351339"/>
          </a:xfrm>
        </p:spPr>
        <p:txBody>
          <a:bodyPr/>
          <a:lstStyle>
            <a:lvl1pPr marL="0" indent="0">
              <a:buNone/>
              <a:defRPr>
                <a:solidFill>
                  <a:srgbClr val="FFFFFF"/>
                </a:solidFill>
              </a:defRPr>
            </a:lvl1pPr>
            <a:lvl2pPr marL="457189" indent="0">
              <a:buNone/>
              <a:defRPr>
                <a:solidFill>
                  <a:srgbClr val="FFFFFF"/>
                </a:solidFill>
              </a:defRPr>
            </a:lvl2pPr>
            <a:lvl3pPr marL="914377" indent="0">
              <a:buNone/>
              <a:defRPr>
                <a:solidFill>
                  <a:srgbClr val="FFFFFF"/>
                </a:solidFill>
              </a:defRPr>
            </a:lvl3pPr>
            <a:lvl4pPr marL="1371566" indent="0">
              <a:buNone/>
              <a:defRPr>
                <a:solidFill>
                  <a:srgbClr val="FFFFFF"/>
                </a:solidFill>
              </a:defRPr>
            </a:lvl4pPr>
            <a:lvl5pPr marL="1828755" indent="0">
              <a:buNone/>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AD6141BB-8356-8F4D-8383-01E3CB41C320}"/>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ED740539-3451-2945-8B94-2BA6BA1888AB}"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750A2E79-1575-354B-8236-D972A713E817}"/>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05BADC2F-1491-9F46-AE47-CA539A007AFC}" type="slidenum">
              <a:rPr lang="en-US"/>
              <a:pPr>
                <a:defRPr/>
              </a:pPr>
              <a:t>‹#›</a:t>
            </a:fld>
            <a:endParaRPr lang="en-US" dirty="0"/>
          </a:p>
        </p:txBody>
      </p:sp>
      <p:sp>
        <p:nvSpPr>
          <p:cNvPr id="9" name="Footer Placeholder 2">
            <a:extLst>
              <a:ext uri="{FF2B5EF4-FFF2-40B4-BE49-F238E27FC236}">
                <a16:creationId xmlns:a16="http://schemas.microsoft.com/office/drawing/2014/main" id="{F72E96EB-1D03-5847-88E8-1AAB4DBF2F7E}"/>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79071199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9_Two Content">
    <p:bg>
      <p:bgPr>
        <a:solidFill>
          <a:srgbClr val="6FCFEB"/>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0A86F9-5C6D-6243-B462-D164DAF4FC39}"/>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6" name="Footer Placeholder 4">
            <a:extLst>
              <a:ext uri="{FF2B5EF4-FFF2-40B4-BE49-F238E27FC236}">
                <a16:creationId xmlns:a16="http://schemas.microsoft.com/office/drawing/2014/main" id="{D560C792-3EEA-D74C-B859-8698D91C810F}"/>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8200" y="365125"/>
            <a:ext cx="9981584" cy="1325563"/>
          </a:xfrm>
        </p:spPr>
        <p:txBody>
          <a:bodyPr/>
          <a:lstStyle>
            <a:lvl1pPr>
              <a:defRPr b="1" i="0"/>
            </a:lvl1pPr>
          </a:lstStyle>
          <a:p>
            <a:r>
              <a:rPr lang="en-US"/>
              <a:t>Click to edit Master title style</a:t>
            </a:r>
            <a:endParaRPr lang="en-US" dirty="0"/>
          </a:p>
        </p:txBody>
      </p:sp>
      <p:sp>
        <p:nvSpPr>
          <p:cNvPr id="4" name="Content Placeholder 3"/>
          <p:cNvSpPr>
            <a:spLocks noGrp="1"/>
          </p:cNvSpPr>
          <p:nvPr>
            <p:ph sz="half" idx="2"/>
          </p:nvPr>
        </p:nvSpPr>
        <p:spPr>
          <a:xfrm>
            <a:off x="6675120" y="1825625"/>
            <a:ext cx="4485640" cy="4351339"/>
          </a:xfrm>
        </p:spPr>
        <p:txBody>
          <a:bodyPr/>
          <a:lstStyle>
            <a:lvl1pPr marL="0" indent="0">
              <a:buNone/>
              <a:defRPr/>
            </a:lvl1pPr>
            <a:lvl2pPr marL="457189" indent="0">
              <a:buNone/>
              <a:defRPr/>
            </a:lvl2pPr>
            <a:lvl3pPr marL="914377" indent="0">
              <a:buNone/>
              <a:defRPr/>
            </a:lvl3pPr>
            <a:lvl4pPr marL="1371566" indent="0">
              <a:buNone/>
              <a:defRPr/>
            </a:lvl4pPr>
            <a:lvl5pPr marL="182875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DFA13F83-4928-1443-9CC6-FAD01CE84B05}"/>
              </a:ext>
            </a:extLst>
          </p:cNvPr>
          <p:cNvSpPr>
            <a:spLocks noGrp="1"/>
          </p:cNvSpPr>
          <p:nvPr>
            <p:ph type="dt" sz="half" idx="10"/>
          </p:nvPr>
        </p:nvSpPr>
        <p:spPr/>
        <p:txBody>
          <a:bodyPr/>
          <a:lstStyle>
            <a:lvl1pPr algn="l">
              <a:defRPr sz="1200">
                <a:solidFill>
                  <a:schemeClr val="tx1"/>
                </a:solidFill>
              </a:defRPr>
            </a:lvl1pPr>
          </a:lstStyle>
          <a:p>
            <a:pPr>
              <a:defRPr/>
            </a:pPr>
            <a:fld id="{DAFA1253-B6DC-5D41-A532-B76624182E49}"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7301224C-7068-9A40-B666-8BFBDDF6CB95}"/>
              </a:ext>
            </a:extLst>
          </p:cNvPr>
          <p:cNvSpPr>
            <a:spLocks noGrp="1"/>
          </p:cNvSpPr>
          <p:nvPr>
            <p:ph type="sldNum" sz="quarter" idx="11"/>
          </p:nvPr>
        </p:nvSpPr>
        <p:spPr/>
        <p:txBody>
          <a:bodyPr/>
          <a:lstStyle>
            <a:lvl1pPr algn="ctr">
              <a:defRPr sz="1400" baseline="0">
                <a:solidFill>
                  <a:schemeClr val="tx1"/>
                </a:solidFill>
              </a:defRPr>
            </a:lvl1pPr>
          </a:lstStyle>
          <a:p>
            <a:pPr>
              <a:defRPr/>
            </a:pPr>
            <a:fld id="{ABE383A4-E553-BC46-B2D5-59A20F2B5183}" type="slidenum">
              <a:rPr lang="en-US"/>
              <a:pPr>
                <a:defRPr/>
              </a:pPr>
              <a:t>‹#›</a:t>
            </a:fld>
            <a:endParaRPr lang="en-US" dirty="0"/>
          </a:p>
        </p:txBody>
      </p:sp>
      <p:sp>
        <p:nvSpPr>
          <p:cNvPr id="9" name="Footer Placeholder 2">
            <a:extLst>
              <a:ext uri="{FF2B5EF4-FFF2-40B4-BE49-F238E27FC236}">
                <a16:creationId xmlns:a16="http://schemas.microsoft.com/office/drawing/2014/main" id="{D91B140F-136A-FD40-9920-36F46876C1D3}"/>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390357300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3906A28-4454-E540-980D-B4F783173F29}"/>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3" name="Footer Placeholder 4">
            <a:extLst>
              <a:ext uri="{FF2B5EF4-FFF2-40B4-BE49-F238E27FC236}">
                <a16:creationId xmlns:a16="http://schemas.microsoft.com/office/drawing/2014/main" id="{C0E43521-C154-2647-A50F-BD549D3E42CF}"/>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4" name="Date Placeholder 2">
            <a:extLst>
              <a:ext uri="{FF2B5EF4-FFF2-40B4-BE49-F238E27FC236}">
                <a16:creationId xmlns:a16="http://schemas.microsoft.com/office/drawing/2014/main" id="{26F987DD-1124-8242-B9D8-393FDBCF69CA}"/>
              </a:ext>
            </a:extLst>
          </p:cNvPr>
          <p:cNvSpPr>
            <a:spLocks noGrp="1"/>
          </p:cNvSpPr>
          <p:nvPr>
            <p:ph type="dt" sz="half" idx="10"/>
          </p:nvPr>
        </p:nvSpPr>
        <p:spPr/>
        <p:txBody>
          <a:bodyPr/>
          <a:lstStyle>
            <a:lvl1pPr>
              <a:defRPr/>
            </a:lvl1pPr>
          </a:lstStyle>
          <a:p>
            <a:pPr>
              <a:defRPr/>
            </a:pPr>
            <a:fld id="{D95BC35C-58BC-0E47-B523-57C381FC1FE6}" type="datetime2">
              <a:rPr lang="en-US"/>
              <a:pPr>
                <a:defRPr/>
              </a:pPr>
              <a:t>Tuesday, July 1, 2025</a:t>
            </a:fld>
            <a:endParaRPr lang="en-US" dirty="0"/>
          </a:p>
        </p:txBody>
      </p:sp>
      <p:sp>
        <p:nvSpPr>
          <p:cNvPr id="5" name="Footer Placeholder 3">
            <a:extLst>
              <a:ext uri="{FF2B5EF4-FFF2-40B4-BE49-F238E27FC236}">
                <a16:creationId xmlns:a16="http://schemas.microsoft.com/office/drawing/2014/main" id="{C5E38263-AA57-F64D-BDCD-EB7CD48DD097}"/>
              </a:ext>
            </a:extLst>
          </p:cNvPr>
          <p:cNvSpPr>
            <a:spLocks noGrp="1"/>
          </p:cNvSpPr>
          <p:nvPr>
            <p:ph type="ftr" sz="quarter" idx="11"/>
          </p:nvPr>
        </p:nvSpPr>
        <p:spPr/>
        <p:txBody>
          <a:bodyPr/>
          <a:lstStyle>
            <a:lvl1pPr>
              <a:defRPr>
                <a:solidFill>
                  <a:schemeClr val="tx1"/>
                </a:solidFill>
              </a:defRPr>
            </a:lvl1pPr>
          </a:lstStyle>
          <a:p>
            <a:pPr>
              <a:defRPr/>
            </a:pPr>
            <a:endParaRPr lang="en-US"/>
          </a:p>
        </p:txBody>
      </p:sp>
      <p:sp>
        <p:nvSpPr>
          <p:cNvPr id="6" name="Slide Number Placeholder 5">
            <a:extLst>
              <a:ext uri="{FF2B5EF4-FFF2-40B4-BE49-F238E27FC236}">
                <a16:creationId xmlns:a16="http://schemas.microsoft.com/office/drawing/2014/main" id="{610954C1-B7AD-934C-AE16-E65815E0B9D9}"/>
              </a:ext>
            </a:extLst>
          </p:cNvPr>
          <p:cNvSpPr>
            <a:spLocks noGrp="1"/>
          </p:cNvSpPr>
          <p:nvPr>
            <p:ph type="sldNum" sz="quarter" idx="12"/>
          </p:nvPr>
        </p:nvSpPr>
        <p:spPr/>
        <p:txBody>
          <a:bodyPr/>
          <a:lstStyle>
            <a:lvl1pPr>
              <a:defRPr/>
            </a:lvl1pPr>
          </a:lstStyle>
          <a:p>
            <a:pPr>
              <a:defRPr/>
            </a:pPr>
            <a:fld id="{5D377A56-679D-1747-9650-200F86485E6B}" type="slidenum">
              <a:rPr lang="en-US"/>
              <a:pPr>
                <a:defRPr/>
              </a:pPr>
              <a:t>‹#›</a:t>
            </a:fld>
            <a:endParaRPr lang="en-US" dirty="0"/>
          </a:p>
        </p:txBody>
      </p:sp>
    </p:spTree>
    <p:extLst>
      <p:ext uri="{BB962C8B-B14F-4D97-AF65-F5344CB8AC3E}">
        <p14:creationId xmlns:p14="http://schemas.microsoft.com/office/powerpoint/2010/main" val="1694155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9_Section Header">
    <p:spTree>
      <p:nvGrpSpPr>
        <p:cNvPr id="1" name=""/>
        <p:cNvGrpSpPr/>
        <p:nvPr/>
      </p:nvGrpSpPr>
      <p:grpSpPr>
        <a:xfrm>
          <a:off x="0" y="0"/>
          <a:ext cx="0" cy="0"/>
          <a:chOff x="0" y="0"/>
          <a:chExt cx="0" cy="0"/>
        </a:xfrm>
      </p:grpSpPr>
      <p:pic>
        <p:nvPicPr>
          <p:cNvPr id="4" name="Picture 6">
            <a:extLst>
              <a:ext uri="{FF2B5EF4-FFF2-40B4-BE49-F238E27FC236}">
                <a16:creationId xmlns:a16="http://schemas.microsoft.com/office/drawing/2014/main" id="{439F46F8-537A-8848-962D-F04A8EB64F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582CD09D-2180-1046-82C8-8ECCEC21148F}"/>
              </a:ext>
            </a:extLst>
          </p:cNvPr>
          <p:cNvPicPr>
            <a:picLocks noChangeAspect="1"/>
          </p:cNvPicPr>
          <p:nvPr/>
        </p:nvPicPr>
        <p:blipFill>
          <a:blip r:embed="rId3"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6" name="Footer Placeholder 4">
            <a:extLst>
              <a:ext uri="{FF2B5EF4-FFF2-40B4-BE49-F238E27FC236}">
                <a16:creationId xmlns:a16="http://schemas.microsoft.com/office/drawing/2014/main" id="{93434606-3A8B-7C48-A76E-2CCEAA273E91}"/>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22960" y="3657600"/>
            <a:ext cx="10455081" cy="927883"/>
          </a:xfrm>
        </p:spPr>
        <p:txBody>
          <a:bodyPr bIns="0">
            <a:noAutofit/>
          </a:bodyPr>
          <a:lstStyle>
            <a:lvl1pPr>
              <a:defRPr sz="4800" b="1" i="0">
                <a:solidFill>
                  <a:srgbClr val="FFFFFF"/>
                </a:solidFill>
                <a:latin typeface="Helvetica" pitchFamily="2"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1" y="4589464"/>
            <a:ext cx="9236709" cy="1500187"/>
          </a:xfrm>
        </p:spPr>
        <p:txBody>
          <a:bodyPr/>
          <a:lstStyle>
            <a:lvl1pPr marL="0" indent="0">
              <a:buNone/>
              <a:defRPr sz="2400">
                <a:solidFill>
                  <a:srgbClr val="FFFFFF"/>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7" name="Date Placeholder 3">
            <a:extLst>
              <a:ext uri="{FF2B5EF4-FFF2-40B4-BE49-F238E27FC236}">
                <a16:creationId xmlns:a16="http://schemas.microsoft.com/office/drawing/2014/main" id="{C32A9EE8-0A43-E84E-9D02-BBFFEE996D4D}"/>
              </a:ext>
            </a:extLst>
          </p:cNvPr>
          <p:cNvSpPr>
            <a:spLocks noGrp="1"/>
          </p:cNvSpPr>
          <p:nvPr>
            <p:ph type="dt" sz="half" idx="10"/>
          </p:nvPr>
        </p:nvSpPr>
        <p:spPr/>
        <p:txBody>
          <a:bodyPr/>
          <a:lstStyle>
            <a:lvl1pPr algn="l">
              <a:defRPr sz="1200">
                <a:solidFill>
                  <a:schemeClr val="bg2"/>
                </a:solidFill>
              </a:defRPr>
            </a:lvl1pPr>
          </a:lstStyle>
          <a:p>
            <a:pPr>
              <a:defRPr/>
            </a:pPr>
            <a:fld id="{6888DB57-052D-5D43-9A5C-D9EBD14F2401}"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F17F4191-FB70-AB42-9126-D398CB0C865F}"/>
              </a:ext>
            </a:extLst>
          </p:cNvPr>
          <p:cNvSpPr>
            <a:spLocks noGrp="1"/>
          </p:cNvSpPr>
          <p:nvPr>
            <p:ph type="sldNum" sz="quarter" idx="11"/>
          </p:nvPr>
        </p:nvSpPr>
        <p:spPr/>
        <p:txBody>
          <a:bodyPr/>
          <a:lstStyle>
            <a:lvl1pPr algn="ctr">
              <a:defRPr sz="1400" baseline="0">
                <a:solidFill>
                  <a:schemeClr val="bg1"/>
                </a:solidFill>
              </a:defRPr>
            </a:lvl1pPr>
          </a:lstStyle>
          <a:p>
            <a:pPr>
              <a:defRPr/>
            </a:pPr>
            <a:fld id="{FB3DAB3D-028E-E840-82DD-5CA36571B5CE}" type="slidenum">
              <a:rPr lang="en-US"/>
              <a:pPr>
                <a:defRPr/>
              </a:pPr>
              <a:t>‹#›</a:t>
            </a:fld>
            <a:endParaRPr lang="en-US" dirty="0"/>
          </a:p>
        </p:txBody>
      </p:sp>
      <p:sp>
        <p:nvSpPr>
          <p:cNvPr id="9" name="Footer Placeholder 3">
            <a:extLst>
              <a:ext uri="{FF2B5EF4-FFF2-40B4-BE49-F238E27FC236}">
                <a16:creationId xmlns:a16="http://schemas.microsoft.com/office/drawing/2014/main" id="{AA0DA9DF-8E64-E144-BDA7-0379AECADFD0}"/>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82406104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1_Blank">
    <p:bg>
      <p:bgPr>
        <a:solidFill>
          <a:schemeClr val="tx1"/>
        </a:solidFill>
        <a:effectLst/>
      </p:bgPr>
    </p:bg>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DD28329C-35EC-2B48-B45A-9DC38BB59E2E}"/>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pic>
        <p:nvPicPr>
          <p:cNvPr id="3" name="Picture 2">
            <a:extLst>
              <a:ext uri="{FF2B5EF4-FFF2-40B4-BE49-F238E27FC236}">
                <a16:creationId xmlns:a16="http://schemas.microsoft.com/office/drawing/2014/main" id="{F43D1F72-D4DE-8049-A5E4-C720C0ECE1DE}"/>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4" name="Date Placeholder 3">
            <a:extLst>
              <a:ext uri="{FF2B5EF4-FFF2-40B4-BE49-F238E27FC236}">
                <a16:creationId xmlns:a16="http://schemas.microsoft.com/office/drawing/2014/main" id="{A122673E-27D0-E545-B89E-83AD17EE3262}"/>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C4D7012E-488D-2B49-875A-6D9714C5B206}" type="datetime2">
              <a:rPr lang="en-US"/>
              <a:pPr>
                <a:defRPr/>
              </a:pPr>
              <a:t>Tuesday, July 1, 2025</a:t>
            </a:fld>
            <a:endParaRPr lang="en-US" dirty="0"/>
          </a:p>
        </p:txBody>
      </p:sp>
      <p:sp>
        <p:nvSpPr>
          <p:cNvPr id="5" name="Slide Number Placeholder 5">
            <a:extLst>
              <a:ext uri="{FF2B5EF4-FFF2-40B4-BE49-F238E27FC236}">
                <a16:creationId xmlns:a16="http://schemas.microsoft.com/office/drawing/2014/main" id="{608E4EE2-D116-3046-B85E-49CB28C8C383}"/>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0C63AE27-13DE-1849-9C07-D96928948E02}" type="slidenum">
              <a:rPr lang="en-US"/>
              <a:pPr>
                <a:defRPr/>
              </a:pPr>
              <a:t>‹#›</a:t>
            </a:fld>
            <a:endParaRPr lang="en-US" dirty="0"/>
          </a:p>
        </p:txBody>
      </p:sp>
      <p:sp>
        <p:nvSpPr>
          <p:cNvPr id="6" name="Footer Placeholder 1">
            <a:extLst>
              <a:ext uri="{FF2B5EF4-FFF2-40B4-BE49-F238E27FC236}">
                <a16:creationId xmlns:a16="http://schemas.microsoft.com/office/drawing/2014/main" id="{36625D42-DF91-1F45-84B4-FB1DD0AD5448}"/>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4301785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2_Blank">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CBE0D5A-51E0-0844-8F02-797F4102F957}"/>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3" name="Footer Placeholder 4">
            <a:extLst>
              <a:ext uri="{FF2B5EF4-FFF2-40B4-BE49-F238E27FC236}">
                <a16:creationId xmlns:a16="http://schemas.microsoft.com/office/drawing/2014/main" id="{85AF0DE2-670F-F84D-B04C-DD95295244F6}"/>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4" name="Date Placeholder 3">
            <a:extLst>
              <a:ext uri="{FF2B5EF4-FFF2-40B4-BE49-F238E27FC236}">
                <a16:creationId xmlns:a16="http://schemas.microsoft.com/office/drawing/2014/main" id="{94CE1140-3E40-7749-9E4E-5434ACF518F3}"/>
              </a:ext>
            </a:extLst>
          </p:cNvPr>
          <p:cNvSpPr>
            <a:spLocks noGrp="1"/>
          </p:cNvSpPr>
          <p:nvPr>
            <p:ph type="dt" sz="half" idx="10"/>
          </p:nvPr>
        </p:nvSpPr>
        <p:spPr/>
        <p:txBody>
          <a:bodyPr/>
          <a:lstStyle>
            <a:lvl1pPr algn="l">
              <a:defRPr sz="1200">
                <a:solidFill>
                  <a:schemeClr val="tx1"/>
                </a:solidFill>
              </a:defRPr>
            </a:lvl1pPr>
          </a:lstStyle>
          <a:p>
            <a:pPr>
              <a:defRPr/>
            </a:pPr>
            <a:fld id="{77CF92E0-8D33-5C4B-9AFD-2A298A31DEA5}" type="datetime2">
              <a:rPr lang="en-US"/>
              <a:pPr>
                <a:defRPr/>
              </a:pPr>
              <a:t>Tuesday, July 1, 2025</a:t>
            </a:fld>
            <a:endParaRPr lang="en-US" dirty="0"/>
          </a:p>
        </p:txBody>
      </p:sp>
      <p:sp>
        <p:nvSpPr>
          <p:cNvPr id="5" name="Slide Number Placeholder 5">
            <a:extLst>
              <a:ext uri="{FF2B5EF4-FFF2-40B4-BE49-F238E27FC236}">
                <a16:creationId xmlns:a16="http://schemas.microsoft.com/office/drawing/2014/main" id="{5D9CB290-CA7E-C944-A2D2-E61E1E890E8A}"/>
              </a:ext>
            </a:extLst>
          </p:cNvPr>
          <p:cNvSpPr>
            <a:spLocks noGrp="1"/>
          </p:cNvSpPr>
          <p:nvPr>
            <p:ph type="sldNum" sz="quarter" idx="11"/>
          </p:nvPr>
        </p:nvSpPr>
        <p:spPr/>
        <p:txBody>
          <a:bodyPr/>
          <a:lstStyle>
            <a:lvl1pPr algn="ctr">
              <a:defRPr sz="1400" baseline="0">
                <a:solidFill>
                  <a:schemeClr val="tx1"/>
                </a:solidFill>
              </a:defRPr>
            </a:lvl1pPr>
          </a:lstStyle>
          <a:p>
            <a:pPr>
              <a:defRPr/>
            </a:pPr>
            <a:fld id="{B907E02B-C37F-6642-945E-0EB4031206B8}" type="slidenum">
              <a:rPr lang="en-US"/>
              <a:pPr>
                <a:defRPr/>
              </a:pPr>
              <a:t>‹#›</a:t>
            </a:fld>
            <a:endParaRPr lang="en-US" dirty="0"/>
          </a:p>
        </p:txBody>
      </p:sp>
      <p:sp>
        <p:nvSpPr>
          <p:cNvPr id="6" name="Footer Placeholder 1">
            <a:extLst>
              <a:ext uri="{FF2B5EF4-FFF2-40B4-BE49-F238E27FC236}">
                <a16:creationId xmlns:a16="http://schemas.microsoft.com/office/drawing/2014/main" id="{C8841269-0400-2948-AFE4-05E1B82D84FE}"/>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17960669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3_Blank">
    <p:bg>
      <p:bgPr>
        <a:solidFill>
          <a:schemeClr val="tx2"/>
        </a:solidFill>
        <a:effectLst/>
      </p:bgPr>
    </p:bg>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A9E75456-AF75-DA42-9DEA-A9407A7B61BA}"/>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pic>
        <p:nvPicPr>
          <p:cNvPr id="3" name="Picture 2">
            <a:extLst>
              <a:ext uri="{FF2B5EF4-FFF2-40B4-BE49-F238E27FC236}">
                <a16:creationId xmlns:a16="http://schemas.microsoft.com/office/drawing/2014/main" id="{6B264CBE-1210-0B44-9842-D47C9EED395D}"/>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4" name="Date Placeholder 3">
            <a:extLst>
              <a:ext uri="{FF2B5EF4-FFF2-40B4-BE49-F238E27FC236}">
                <a16:creationId xmlns:a16="http://schemas.microsoft.com/office/drawing/2014/main" id="{B0702483-A493-434C-9C98-79CD27085BCB}"/>
              </a:ext>
            </a:extLst>
          </p:cNvPr>
          <p:cNvSpPr>
            <a:spLocks noGrp="1"/>
          </p:cNvSpPr>
          <p:nvPr>
            <p:ph type="dt" sz="half" idx="10"/>
          </p:nvPr>
        </p:nvSpPr>
        <p:spPr/>
        <p:txBody>
          <a:bodyPr/>
          <a:lstStyle>
            <a:lvl1pPr algn="l">
              <a:defRPr sz="1200">
                <a:solidFill>
                  <a:srgbClr val="FFFFFF"/>
                </a:solidFill>
              </a:defRPr>
            </a:lvl1pPr>
          </a:lstStyle>
          <a:p>
            <a:pPr>
              <a:defRPr/>
            </a:pPr>
            <a:fld id="{03142DDE-0929-6F4C-AF57-1F001A3DABD0}" type="datetime2">
              <a:rPr lang="en-US"/>
              <a:pPr>
                <a:defRPr/>
              </a:pPr>
              <a:t>Tuesday, July 1, 2025</a:t>
            </a:fld>
            <a:endParaRPr lang="en-US" dirty="0"/>
          </a:p>
        </p:txBody>
      </p:sp>
      <p:sp>
        <p:nvSpPr>
          <p:cNvPr id="5" name="Slide Number Placeholder 5">
            <a:extLst>
              <a:ext uri="{FF2B5EF4-FFF2-40B4-BE49-F238E27FC236}">
                <a16:creationId xmlns:a16="http://schemas.microsoft.com/office/drawing/2014/main" id="{FF0C514D-2F36-0D4A-9828-94842DB182C3}"/>
              </a:ext>
            </a:extLst>
          </p:cNvPr>
          <p:cNvSpPr>
            <a:spLocks noGrp="1"/>
          </p:cNvSpPr>
          <p:nvPr>
            <p:ph type="sldNum" sz="quarter" idx="11"/>
          </p:nvPr>
        </p:nvSpPr>
        <p:spPr/>
        <p:txBody>
          <a:bodyPr/>
          <a:lstStyle>
            <a:lvl1pPr algn="ctr">
              <a:defRPr sz="1400" baseline="0">
                <a:solidFill>
                  <a:srgbClr val="FFFFFF"/>
                </a:solidFill>
              </a:defRPr>
            </a:lvl1pPr>
          </a:lstStyle>
          <a:p>
            <a:pPr>
              <a:defRPr/>
            </a:pPr>
            <a:fld id="{579AC773-BE98-B940-8CF4-D83EA1E5B155}" type="slidenum">
              <a:rPr lang="en-US"/>
              <a:pPr>
                <a:defRPr/>
              </a:pPr>
              <a:t>‹#›</a:t>
            </a:fld>
            <a:endParaRPr lang="en-US" dirty="0"/>
          </a:p>
        </p:txBody>
      </p:sp>
      <p:sp>
        <p:nvSpPr>
          <p:cNvPr id="6" name="Footer Placeholder 1">
            <a:extLst>
              <a:ext uri="{FF2B5EF4-FFF2-40B4-BE49-F238E27FC236}">
                <a16:creationId xmlns:a16="http://schemas.microsoft.com/office/drawing/2014/main" id="{21435832-23F8-1248-85EE-8874D4150977}"/>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3884946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4_Blank">
    <p:bg>
      <p:bgPr>
        <a:solidFill>
          <a:srgbClr val="6FCFEB"/>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69048E5-F73C-8640-A890-FA7244B72FC8}"/>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3" name="Footer Placeholder 4">
            <a:extLst>
              <a:ext uri="{FF2B5EF4-FFF2-40B4-BE49-F238E27FC236}">
                <a16:creationId xmlns:a16="http://schemas.microsoft.com/office/drawing/2014/main" id="{E48D78AD-47BC-E742-81A1-0395ED8AB129}"/>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4" name="Date Placeholder 3">
            <a:extLst>
              <a:ext uri="{FF2B5EF4-FFF2-40B4-BE49-F238E27FC236}">
                <a16:creationId xmlns:a16="http://schemas.microsoft.com/office/drawing/2014/main" id="{3E715964-A7C5-9146-80CE-2708AAA46C76}"/>
              </a:ext>
            </a:extLst>
          </p:cNvPr>
          <p:cNvSpPr>
            <a:spLocks noGrp="1"/>
          </p:cNvSpPr>
          <p:nvPr>
            <p:ph type="dt" sz="half" idx="10"/>
          </p:nvPr>
        </p:nvSpPr>
        <p:spPr/>
        <p:txBody>
          <a:bodyPr/>
          <a:lstStyle>
            <a:lvl1pPr algn="l">
              <a:defRPr sz="1200">
                <a:solidFill>
                  <a:schemeClr val="tx1"/>
                </a:solidFill>
              </a:defRPr>
            </a:lvl1pPr>
          </a:lstStyle>
          <a:p>
            <a:pPr>
              <a:defRPr/>
            </a:pPr>
            <a:fld id="{2FC2E355-AF1F-6F4C-A041-998792117560}" type="datetime2">
              <a:rPr lang="en-US"/>
              <a:pPr>
                <a:defRPr/>
              </a:pPr>
              <a:t>Tuesday, July 1, 2025</a:t>
            </a:fld>
            <a:endParaRPr lang="en-US" dirty="0"/>
          </a:p>
        </p:txBody>
      </p:sp>
      <p:sp>
        <p:nvSpPr>
          <p:cNvPr id="5" name="Slide Number Placeholder 5">
            <a:extLst>
              <a:ext uri="{FF2B5EF4-FFF2-40B4-BE49-F238E27FC236}">
                <a16:creationId xmlns:a16="http://schemas.microsoft.com/office/drawing/2014/main" id="{4B7DCD9E-2FC7-A34B-9E5D-E878D3F6C174}"/>
              </a:ext>
            </a:extLst>
          </p:cNvPr>
          <p:cNvSpPr>
            <a:spLocks noGrp="1"/>
          </p:cNvSpPr>
          <p:nvPr>
            <p:ph type="sldNum" sz="quarter" idx="11"/>
          </p:nvPr>
        </p:nvSpPr>
        <p:spPr/>
        <p:txBody>
          <a:bodyPr/>
          <a:lstStyle>
            <a:lvl1pPr algn="ctr">
              <a:defRPr sz="1400" baseline="0">
                <a:solidFill>
                  <a:schemeClr val="tx1"/>
                </a:solidFill>
              </a:defRPr>
            </a:lvl1pPr>
          </a:lstStyle>
          <a:p>
            <a:pPr>
              <a:defRPr/>
            </a:pPr>
            <a:fld id="{23521EA2-2238-A143-8CD7-212BBC34DF7A}" type="slidenum">
              <a:rPr lang="en-US"/>
              <a:pPr>
                <a:defRPr/>
              </a:pPr>
              <a:t>‹#›</a:t>
            </a:fld>
            <a:endParaRPr lang="en-US" dirty="0"/>
          </a:p>
        </p:txBody>
      </p:sp>
      <p:sp>
        <p:nvSpPr>
          <p:cNvPr id="6" name="Footer Placeholder 1">
            <a:extLst>
              <a:ext uri="{FF2B5EF4-FFF2-40B4-BE49-F238E27FC236}">
                <a16:creationId xmlns:a16="http://schemas.microsoft.com/office/drawing/2014/main" id="{E3D8546B-DDFD-524A-BBA3-6B93BCF7891E}"/>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15594304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210A874-5870-5E49-8768-DC0853245665}"/>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8" name="Footer Placeholder 4">
            <a:extLst>
              <a:ext uri="{FF2B5EF4-FFF2-40B4-BE49-F238E27FC236}">
                <a16:creationId xmlns:a16="http://schemas.microsoft.com/office/drawing/2014/main" id="{A852E6BC-4A38-594A-BBBE-8549C56CDD95}"/>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9788" y="365125"/>
            <a:ext cx="9979996"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4494211"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449421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572761" y="1681163"/>
            <a:ext cx="4485639"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72761" y="2505075"/>
            <a:ext cx="4485639"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3">
            <a:extLst>
              <a:ext uri="{FF2B5EF4-FFF2-40B4-BE49-F238E27FC236}">
                <a16:creationId xmlns:a16="http://schemas.microsoft.com/office/drawing/2014/main" id="{57E80933-F757-2249-AA9F-00EB49E44FF6}"/>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8D70CD35-2A84-004C-AAD0-1BBD5D552E0F}" type="datetime2">
              <a:rPr lang="en-US"/>
              <a:pPr>
                <a:defRPr/>
              </a:pPr>
              <a:t>Tuesday, July 1, 2025</a:t>
            </a:fld>
            <a:endParaRPr lang="en-US" dirty="0"/>
          </a:p>
        </p:txBody>
      </p:sp>
      <p:sp>
        <p:nvSpPr>
          <p:cNvPr id="10" name="Slide Number Placeholder 5">
            <a:extLst>
              <a:ext uri="{FF2B5EF4-FFF2-40B4-BE49-F238E27FC236}">
                <a16:creationId xmlns:a16="http://schemas.microsoft.com/office/drawing/2014/main" id="{10F353EA-C08F-FA43-BA9A-DA0520B80DAE}"/>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A04EBCD6-3C9B-CC4E-9A6F-B2F78AA0ADEC}" type="slidenum">
              <a:rPr lang="en-US"/>
              <a:pPr>
                <a:defRPr/>
              </a:pPr>
              <a:t>‹#›</a:t>
            </a:fld>
            <a:endParaRPr lang="en-US" dirty="0"/>
          </a:p>
        </p:txBody>
      </p:sp>
      <p:sp>
        <p:nvSpPr>
          <p:cNvPr id="11" name="Footer Placeholder 6">
            <a:extLst>
              <a:ext uri="{FF2B5EF4-FFF2-40B4-BE49-F238E27FC236}">
                <a16:creationId xmlns:a16="http://schemas.microsoft.com/office/drawing/2014/main" id="{1436174A-2BC1-7D47-AB57-543D7B8F00B0}"/>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85575788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A25984-D21E-1D4F-AFF3-3A245F2B7AA7}"/>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6" name="Footer Placeholder 4">
            <a:extLst>
              <a:ext uri="{FF2B5EF4-FFF2-40B4-BE49-F238E27FC236}">
                <a16:creationId xmlns:a16="http://schemas.microsoft.com/office/drawing/2014/main" id="{FD4962F1-9E2A-DA43-847F-6B0C5B0B2E62}"/>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39788" y="457200"/>
            <a:ext cx="3932237" cy="1600200"/>
          </a:xfrm>
        </p:spPr>
        <p:txBody>
          <a:bodyPr/>
          <a:lstStyle>
            <a:lvl1pPr>
              <a:defRPr sz="3200"/>
            </a:lvl1pPr>
          </a:lstStyle>
          <a:p>
            <a:r>
              <a:rPr lang="en-US"/>
              <a:t>Click to edit Master title style</a:t>
            </a:r>
          </a:p>
        </p:txBody>
      </p:sp>
      <p:sp>
        <p:nvSpPr>
          <p:cNvPr id="3" name="Content Placeholder 2"/>
          <p:cNvSpPr>
            <a:spLocks noGrp="1"/>
          </p:cNvSpPr>
          <p:nvPr>
            <p:ph idx="1"/>
          </p:nvPr>
        </p:nvSpPr>
        <p:spPr>
          <a:xfrm>
            <a:off x="5183188" y="987426"/>
            <a:ext cx="4895532"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7" name="Date Placeholder 3">
            <a:extLst>
              <a:ext uri="{FF2B5EF4-FFF2-40B4-BE49-F238E27FC236}">
                <a16:creationId xmlns:a16="http://schemas.microsoft.com/office/drawing/2014/main" id="{0EA97DB4-F739-9D44-93DB-3763FF68748E}"/>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FE4D374E-3808-5846-86F0-1BF7C28F4171}" type="datetime2">
              <a:rPr lang="en-US"/>
              <a:pPr>
                <a:defRPr/>
              </a:pPr>
              <a:t>Tuesday, July 1, 2025</a:t>
            </a:fld>
            <a:endParaRPr lang="en-US" dirty="0"/>
          </a:p>
        </p:txBody>
      </p:sp>
      <p:sp>
        <p:nvSpPr>
          <p:cNvPr id="8" name="Slide Number Placeholder 5">
            <a:extLst>
              <a:ext uri="{FF2B5EF4-FFF2-40B4-BE49-F238E27FC236}">
                <a16:creationId xmlns:a16="http://schemas.microsoft.com/office/drawing/2014/main" id="{A84F6986-E257-C74A-8893-02145A642FCA}"/>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9DF5A327-F9B2-5342-BA7E-2BB5E4ADDB3E}" type="slidenum">
              <a:rPr lang="en-US"/>
              <a:pPr>
                <a:defRPr/>
              </a:pPr>
              <a:t>‹#›</a:t>
            </a:fld>
            <a:endParaRPr lang="en-US" dirty="0"/>
          </a:p>
        </p:txBody>
      </p:sp>
      <p:sp>
        <p:nvSpPr>
          <p:cNvPr id="9" name="Footer Placeholder 4">
            <a:extLst>
              <a:ext uri="{FF2B5EF4-FFF2-40B4-BE49-F238E27FC236}">
                <a16:creationId xmlns:a16="http://schemas.microsoft.com/office/drawing/2014/main" id="{9092B04C-C17D-2446-9B43-9C767E7391E6}"/>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426491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16C021-47C6-6947-A04C-D28B4215079A}"/>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9788" y="2204720"/>
            <a:ext cx="4209732" cy="1600200"/>
          </a:xfrm>
        </p:spPr>
        <p:txBody>
          <a:bodyPr/>
          <a:lstStyle>
            <a:lvl1pPr>
              <a:defRPr sz="3200"/>
            </a:lvl1pPr>
          </a:lstStyle>
          <a:p>
            <a:r>
              <a:rPr lang="en-US"/>
              <a:t>Click to edit Master title style</a:t>
            </a:r>
            <a:endParaRPr lang="en-US" dirty="0"/>
          </a:p>
        </p:txBody>
      </p:sp>
      <p:sp>
        <p:nvSpPr>
          <p:cNvPr id="3" name="Picture Placeholder 2"/>
          <p:cNvSpPr>
            <a:spLocks noGrp="1"/>
          </p:cNvSpPr>
          <p:nvPr>
            <p:ph type="pic" idx="1"/>
          </p:nvPr>
        </p:nvSpPr>
        <p:spPr>
          <a:xfrm>
            <a:off x="5183188" y="987426"/>
            <a:ext cx="5576252" cy="4873625"/>
          </a:xfrm>
        </p:spPr>
        <p:txBody>
          <a:bodyPr rtlCol="0">
            <a:normAutofit/>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839788" y="3860799"/>
            <a:ext cx="4209732" cy="2008189"/>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6" name="Date Placeholder 3">
            <a:extLst>
              <a:ext uri="{FF2B5EF4-FFF2-40B4-BE49-F238E27FC236}">
                <a16:creationId xmlns:a16="http://schemas.microsoft.com/office/drawing/2014/main" id="{0B33AE6F-E0BF-0D4A-AD36-56F708A401BD}"/>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AA2375A0-B108-6542-9ED4-249413D18A7A}"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487FCA59-4166-A443-A971-08E5F3E01269}"/>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658CA3E8-9D18-424A-A1A7-C1A9D44FB9F7}" type="slidenum">
              <a:rPr lang="en-US"/>
              <a:pPr>
                <a:defRPr/>
              </a:pPr>
              <a:t>‹#›</a:t>
            </a:fld>
            <a:endParaRPr lang="en-US" dirty="0"/>
          </a:p>
        </p:txBody>
      </p:sp>
      <p:sp>
        <p:nvSpPr>
          <p:cNvPr id="8" name="Footer Placeholder 4">
            <a:extLst>
              <a:ext uri="{FF2B5EF4-FFF2-40B4-BE49-F238E27FC236}">
                <a16:creationId xmlns:a16="http://schemas.microsoft.com/office/drawing/2014/main" id="{4EDEDE0C-71B9-064A-A779-75B72EB964F8}"/>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180685728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721A8D-CEC2-EF47-BB13-CA6F4862C530}"/>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220200" cy="1325563"/>
          </a:xfr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9220200" cy="43513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BE496A30-9E4B-5B46-BAB4-957F208189B8}"/>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5A26E5C6-76A2-3C4E-B9E2-4EF9FECBB0CE}" type="datetime2">
              <a:rPr lang="en-US"/>
              <a:pPr>
                <a:defRPr/>
              </a:pPr>
              <a:t>Tuesday, July 1, 2025</a:t>
            </a:fld>
            <a:endParaRPr lang="en-US" dirty="0"/>
          </a:p>
        </p:txBody>
      </p:sp>
      <p:sp>
        <p:nvSpPr>
          <p:cNvPr id="6" name="Slide Number Placeholder 5">
            <a:extLst>
              <a:ext uri="{FF2B5EF4-FFF2-40B4-BE49-F238E27FC236}">
                <a16:creationId xmlns:a16="http://schemas.microsoft.com/office/drawing/2014/main" id="{AD8EA250-D3CD-DB40-B4D1-4605E6D4BBFF}"/>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13BA341B-9F47-2547-A8BE-1C67DA40F0F5}" type="slidenum">
              <a:rPr lang="en-US"/>
              <a:pPr>
                <a:defRPr/>
              </a:pPr>
              <a:t>‹#›</a:t>
            </a:fld>
            <a:endParaRPr lang="en-US" dirty="0"/>
          </a:p>
        </p:txBody>
      </p:sp>
      <p:sp>
        <p:nvSpPr>
          <p:cNvPr id="7" name="Footer Placeholder 3">
            <a:extLst>
              <a:ext uri="{FF2B5EF4-FFF2-40B4-BE49-F238E27FC236}">
                <a16:creationId xmlns:a16="http://schemas.microsoft.com/office/drawing/2014/main" id="{C0013571-FC02-3F4A-86E8-41ACF69D44E7}"/>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183893035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947AF71-C6E8-DA44-BE09-9520627C7003}"/>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3" name="Date Placeholder 3">
            <a:extLst>
              <a:ext uri="{FF2B5EF4-FFF2-40B4-BE49-F238E27FC236}">
                <a16:creationId xmlns:a16="http://schemas.microsoft.com/office/drawing/2014/main" id="{E17ADD98-23C3-0241-A3BD-33E3CA73F46C}"/>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30E36396-8B1D-8848-845C-80A6388B0C63}" type="datetime2">
              <a:rPr lang="en-US"/>
              <a:pPr>
                <a:defRPr/>
              </a:pPr>
              <a:t>Tuesday, July 1, 2025</a:t>
            </a:fld>
            <a:endParaRPr lang="en-US" dirty="0"/>
          </a:p>
        </p:txBody>
      </p:sp>
      <p:sp>
        <p:nvSpPr>
          <p:cNvPr id="4" name="Slide Number Placeholder 5">
            <a:extLst>
              <a:ext uri="{FF2B5EF4-FFF2-40B4-BE49-F238E27FC236}">
                <a16:creationId xmlns:a16="http://schemas.microsoft.com/office/drawing/2014/main" id="{A7F6470E-570E-4C40-A6FF-C003BEF2BD37}"/>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D0565CB4-2C73-6A4E-86F3-1AFF48BABBED}" type="slidenum">
              <a:rPr lang="en-US"/>
              <a:pPr>
                <a:defRPr/>
              </a:pPr>
              <a:t>‹#›</a:t>
            </a:fld>
            <a:endParaRPr lang="en-US" dirty="0"/>
          </a:p>
        </p:txBody>
      </p:sp>
      <p:sp>
        <p:nvSpPr>
          <p:cNvPr id="5" name="Footer Placeholder 1">
            <a:extLst>
              <a:ext uri="{FF2B5EF4-FFF2-40B4-BE49-F238E27FC236}">
                <a16:creationId xmlns:a16="http://schemas.microsoft.com/office/drawing/2014/main" id="{7620A200-44DB-7B4A-B498-96B19711813F}"/>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224862450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F31544-2B34-AD49-83AD-F72C48B8919E}"/>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4" name="Date Placeholder 2">
            <a:extLst>
              <a:ext uri="{FF2B5EF4-FFF2-40B4-BE49-F238E27FC236}">
                <a16:creationId xmlns:a16="http://schemas.microsoft.com/office/drawing/2014/main" id="{9223D7F8-C72F-224A-AE0E-5C728018138E}"/>
              </a:ext>
            </a:extLst>
          </p:cNvPr>
          <p:cNvSpPr>
            <a:spLocks noGrp="1"/>
          </p:cNvSpPr>
          <p:nvPr>
            <p:ph type="dt" sz="half" idx="10"/>
          </p:nvPr>
        </p:nvSpPr>
        <p:spPr/>
        <p:txBody>
          <a:bodyPr/>
          <a:lstStyle>
            <a:lvl1pPr>
              <a:defRPr>
                <a:solidFill>
                  <a:schemeClr val="accent1">
                    <a:lumMod val="75000"/>
                  </a:schemeClr>
                </a:solidFill>
              </a:defRPr>
            </a:lvl1pPr>
          </a:lstStyle>
          <a:p>
            <a:pPr>
              <a:defRPr/>
            </a:pPr>
            <a:fld id="{26F24BBC-2302-BB40-9DA2-F8BF7EACE184}" type="datetime2">
              <a:rPr lang="en-US"/>
              <a:pPr>
                <a:defRPr/>
              </a:pPr>
              <a:t>Tuesday, July 1, 2025</a:t>
            </a:fld>
            <a:endParaRPr lang="en-US" dirty="0"/>
          </a:p>
        </p:txBody>
      </p:sp>
      <p:sp>
        <p:nvSpPr>
          <p:cNvPr id="5" name="Slide Number Placeholder 4">
            <a:extLst>
              <a:ext uri="{FF2B5EF4-FFF2-40B4-BE49-F238E27FC236}">
                <a16:creationId xmlns:a16="http://schemas.microsoft.com/office/drawing/2014/main" id="{81F2D64F-DED1-1C4C-996B-2A8386394F9B}"/>
              </a:ext>
            </a:extLst>
          </p:cNvPr>
          <p:cNvSpPr>
            <a:spLocks noGrp="1"/>
          </p:cNvSpPr>
          <p:nvPr>
            <p:ph type="sldNum" sz="quarter" idx="11"/>
          </p:nvPr>
        </p:nvSpPr>
        <p:spPr/>
        <p:txBody>
          <a:bodyPr/>
          <a:lstStyle>
            <a:lvl1pPr>
              <a:defRPr>
                <a:solidFill>
                  <a:schemeClr val="accent1">
                    <a:lumMod val="75000"/>
                  </a:schemeClr>
                </a:solidFill>
              </a:defRPr>
            </a:lvl1pPr>
          </a:lstStyle>
          <a:p>
            <a:pPr>
              <a:defRPr/>
            </a:pPr>
            <a:fld id="{5286D139-3C5A-EC47-A7ED-0273D589BEE5}" type="slidenum">
              <a:rPr lang="en-US"/>
              <a:pPr>
                <a:defRPr/>
              </a:pPr>
              <a:t>‹#›</a:t>
            </a:fld>
            <a:endParaRPr lang="en-US" dirty="0"/>
          </a:p>
        </p:txBody>
      </p:sp>
      <p:sp>
        <p:nvSpPr>
          <p:cNvPr id="6" name="Footer Placeholder 3">
            <a:extLst>
              <a:ext uri="{FF2B5EF4-FFF2-40B4-BE49-F238E27FC236}">
                <a16:creationId xmlns:a16="http://schemas.microsoft.com/office/drawing/2014/main" id="{6A26EE85-8F62-AC4C-B60C-D53DFD7ABE7C}"/>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2436975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CA8478-5CE7-1343-A183-000263A6F2B2}"/>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5" name="Footer Placeholder 4">
            <a:extLst>
              <a:ext uri="{FF2B5EF4-FFF2-40B4-BE49-F238E27FC236}">
                <a16:creationId xmlns:a16="http://schemas.microsoft.com/office/drawing/2014/main" id="{2DD104A2-270F-4C4F-8741-25C4946BECD5}"/>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22960" y="3657600"/>
            <a:ext cx="10455081" cy="927883"/>
          </a:xfrm>
        </p:spPr>
        <p:txBody>
          <a:bodyPr bIns="0">
            <a:noAutofit/>
          </a:bodyPr>
          <a:lstStyle>
            <a:lvl1pPr>
              <a:defRPr sz="4800" b="1" i="0">
                <a:latin typeface="Helvetica" pitchFamily="2"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1" y="4630104"/>
            <a:ext cx="9216389" cy="1500187"/>
          </a:xfrm>
        </p:spPr>
        <p:txBody>
          <a:bodyPr/>
          <a:lstStyle>
            <a:lvl1pPr marL="0" indent="0">
              <a:buNone/>
              <a:defRPr sz="2400">
                <a:solidFill>
                  <a:schemeClr val="tx1"/>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6" name="Date Placeholder 3">
            <a:extLst>
              <a:ext uri="{FF2B5EF4-FFF2-40B4-BE49-F238E27FC236}">
                <a16:creationId xmlns:a16="http://schemas.microsoft.com/office/drawing/2014/main" id="{1279E926-DEA1-F047-8FAC-5C33B5E8A551}"/>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A67C8D0D-5580-014F-9988-4B3B09BE08D3}"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1A6F85DB-385F-9040-934D-FFC209B33876}"/>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D3158200-1DA2-F64D-ADF7-AD488735BFC8}" type="slidenum">
              <a:rPr lang="en-US"/>
              <a:pPr>
                <a:defRPr/>
              </a:pPr>
              <a:t>‹#›</a:t>
            </a:fld>
            <a:endParaRPr lang="en-US" dirty="0"/>
          </a:p>
        </p:txBody>
      </p:sp>
      <p:sp>
        <p:nvSpPr>
          <p:cNvPr id="8" name="Footer Placeholder 3">
            <a:extLst>
              <a:ext uri="{FF2B5EF4-FFF2-40B4-BE49-F238E27FC236}">
                <a16:creationId xmlns:a16="http://schemas.microsoft.com/office/drawing/2014/main" id="{13F4435E-FA11-AC40-A932-9FEDD797921B}"/>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360152067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30D2B2-2BA7-3C4C-A484-EA40F5B607A8}"/>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ctrTitle"/>
          </p:nvPr>
        </p:nvSpPr>
        <p:spPr>
          <a:xfrm>
            <a:off x="843280" y="1122363"/>
            <a:ext cx="8625840" cy="2387600"/>
          </a:xfrm>
        </p:spPr>
        <p:txBody>
          <a:bodyPr/>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843280" y="3602037"/>
            <a:ext cx="862584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5" name="Date Placeholder 3">
            <a:extLst>
              <a:ext uri="{FF2B5EF4-FFF2-40B4-BE49-F238E27FC236}">
                <a16:creationId xmlns:a16="http://schemas.microsoft.com/office/drawing/2014/main" id="{66F0CB14-8299-554F-92CC-A3A45D2C621C}"/>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0EC33F29-AADF-C449-A04A-E753BDCB642E}" type="datetime2">
              <a:rPr lang="en-US"/>
              <a:pPr>
                <a:defRPr/>
              </a:pPr>
              <a:t>Tuesday, July 1, 2025</a:t>
            </a:fld>
            <a:endParaRPr lang="en-US" dirty="0"/>
          </a:p>
        </p:txBody>
      </p:sp>
      <p:sp>
        <p:nvSpPr>
          <p:cNvPr id="6" name="Slide Number Placeholder 5">
            <a:extLst>
              <a:ext uri="{FF2B5EF4-FFF2-40B4-BE49-F238E27FC236}">
                <a16:creationId xmlns:a16="http://schemas.microsoft.com/office/drawing/2014/main" id="{424046B8-10DD-B745-AC48-4A1179F9BBBB}"/>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6018840C-EFD7-4C42-9817-30E21C714A7F}" type="slidenum">
              <a:rPr lang="en-US"/>
              <a:pPr>
                <a:defRPr/>
              </a:pPr>
              <a:t>‹#›</a:t>
            </a:fld>
            <a:endParaRPr lang="en-US" dirty="0"/>
          </a:p>
        </p:txBody>
      </p:sp>
      <p:sp>
        <p:nvSpPr>
          <p:cNvPr id="7" name="Footer Placeholder 3">
            <a:extLst>
              <a:ext uri="{FF2B5EF4-FFF2-40B4-BE49-F238E27FC236}">
                <a16:creationId xmlns:a16="http://schemas.microsoft.com/office/drawing/2014/main" id="{3D137CCE-35FC-274C-94F7-4EFA18B97721}"/>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1123606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6B30A6-E8BA-9049-B635-8235E5811A56}"/>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5" name="Footer Placeholder 4">
            <a:extLst>
              <a:ext uri="{FF2B5EF4-FFF2-40B4-BE49-F238E27FC236}">
                <a16:creationId xmlns:a16="http://schemas.microsoft.com/office/drawing/2014/main" id="{7AA1E72C-6F04-204E-BA31-0FA54BF44B4C}"/>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solidFill>
                <a:srgbClr val="FFFFFF"/>
              </a:solidFill>
              <a:latin typeface="Helvetica" pitchFamily="2" charset="0"/>
            </a:endParaRPr>
          </a:p>
        </p:txBody>
      </p:sp>
      <p:sp>
        <p:nvSpPr>
          <p:cNvPr id="2" name="Title 1"/>
          <p:cNvSpPr>
            <a:spLocks noGrp="1"/>
          </p:cNvSpPr>
          <p:nvPr>
            <p:ph type="title"/>
          </p:nvPr>
        </p:nvSpPr>
        <p:spPr>
          <a:xfrm>
            <a:off x="822960" y="3657600"/>
            <a:ext cx="10455081" cy="927883"/>
          </a:xfrm>
        </p:spPr>
        <p:txBody>
          <a:bodyPr bIns="0">
            <a:noAutofit/>
          </a:bodyPr>
          <a:lstStyle>
            <a:lvl1pPr>
              <a:defRPr sz="4800" b="1" i="0">
                <a:solidFill>
                  <a:srgbClr val="FFFFFF"/>
                </a:solidFill>
                <a:latin typeface="Helvetica" pitchFamily="2"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1" y="4630104"/>
            <a:ext cx="9216389" cy="1500187"/>
          </a:xfrm>
        </p:spPr>
        <p:txBody>
          <a:bodyPr/>
          <a:lstStyle>
            <a:lvl1pPr marL="0" indent="0">
              <a:buNone/>
              <a:defRPr sz="2400">
                <a:solidFill>
                  <a:srgbClr val="FFFFFF"/>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6" name="Date Placeholder 3">
            <a:extLst>
              <a:ext uri="{FF2B5EF4-FFF2-40B4-BE49-F238E27FC236}">
                <a16:creationId xmlns:a16="http://schemas.microsoft.com/office/drawing/2014/main" id="{49B8A8DB-A666-FC43-98F6-903E29872EF2}"/>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AA337220-4C6D-1542-8D39-E352B81378AE}"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EFC53440-BF89-9143-8C06-DB575143AAB5}"/>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4D95DD5B-DE41-9E44-AA78-31623DAB5369}" type="slidenum">
              <a:rPr lang="en-US"/>
              <a:pPr>
                <a:defRPr/>
              </a:pPr>
              <a:t>‹#›</a:t>
            </a:fld>
            <a:endParaRPr lang="en-US" dirty="0"/>
          </a:p>
        </p:txBody>
      </p:sp>
      <p:sp>
        <p:nvSpPr>
          <p:cNvPr id="8" name="Footer Placeholder 3">
            <a:extLst>
              <a:ext uri="{FF2B5EF4-FFF2-40B4-BE49-F238E27FC236}">
                <a16:creationId xmlns:a16="http://schemas.microsoft.com/office/drawing/2014/main" id="{81C5FD6D-6765-4245-BD3E-CBC1D21CDCA2}"/>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411308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6_Section Header">
    <p:bg>
      <p:bgPr>
        <a:solidFill>
          <a:schemeClr val="bg2"/>
        </a:solidFill>
        <a:effectLst/>
      </p:bgPr>
    </p:bg>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64FB03AD-40E3-9544-BFF3-2EE0DB6DEABA}"/>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solidFill>
                <a:srgbClr val="FFFFFF"/>
              </a:solidFill>
              <a:latin typeface="Helvetica" pitchFamily="2" charset="0"/>
            </a:endParaRPr>
          </a:p>
        </p:txBody>
      </p:sp>
      <p:pic>
        <p:nvPicPr>
          <p:cNvPr id="5" name="Picture 4">
            <a:extLst>
              <a:ext uri="{FF2B5EF4-FFF2-40B4-BE49-F238E27FC236}">
                <a16:creationId xmlns:a16="http://schemas.microsoft.com/office/drawing/2014/main" id="{CCB97187-A97C-6B41-B092-F8AE59C81FDE}"/>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22960" y="3657600"/>
            <a:ext cx="10455081" cy="927883"/>
          </a:xfrm>
        </p:spPr>
        <p:txBody>
          <a:bodyPr bIns="0">
            <a:noAutofit/>
          </a:bodyPr>
          <a:lstStyle>
            <a:lvl1pPr>
              <a:defRPr sz="4800" b="1" i="0">
                <a:solidFill>
                  <a:schemeClr val="tx1"/>
                </a:solidFill>
                <a:latin typeface="Helvetica" pitchFamily="2"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1" y="4630104"/>
            <a:ext cx="9216389" cy="1500187"/>
          </a:xfrm>
        </p:spPr>
        <p:txBody>
          <a:bodyPr/>
          <a:lstStyle>
            <a:lvl1pPr marL="0" indent="0">
              <a:buNone/>
              <a:defRPr sz="2400">
                <a:solidFill>
                  <a:schemeClr val="tx1"/>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6" name="Date Placeholder 3">
            <a:extLst>
              <a:ext uri="{FF2B5EF4-FFF2-40B4-BE49-F238E27FC236}">
                <a16:creationId xmlns:a16="http://schemas.microsoft.com/office/drawing/2014/main" id="{122B2E62-BCB4-4644-87BE-04AB962137CB}"/>
              </a:ext>
            </a:extLst>
          </p:cNvPr>
          <p:cNvSpPr>
            <a:spLocks noGrp="1"/>
          </p:cNvSpPr>
          <p:nvPr>
            <p:ph type="dt" sz="half" idx="10"/>
          </p:nvPr>
        </p:nvSpPr>
        <p:spPr/>
        <p:txBody>
          <a:bodyPr/>
          <a:lstStyle>
            <a:lvl1pPr algn="l">
              <a:defRPr sz="1200">
                <a:solidFill>
                  <a:schemeClr val="tx1"/>
                </a:solidFill>
              </a:defRPr>
            </a:lvl1pPr>
          </a:lstStyle>
          <a:p>
            <a:pPr>
              <a:defRPr/>
            </a:pPr>
            <a:fld id="{930F98C2-0205-434D-B6C9-0978E8F299F4}"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5E183E5B-2905-9440-8515-54138034B0EA}"/>
              </a:ext>
            </a:extLst>
          </p:cNvPr>
          <p:cNvSpPr>
            <a:spLocks noGrp="1"/>
          </p:cNvSpPr>
          <p:nvPr>
            <p:ph type="sldNum" sz="quarter" idx="11"/>
          </p:nvPr>
        </p:nvSpPr>
        <p:spPr/>
        <p:txBody>
          <a:bodyPr/>
          <a:lstStyle>
            <a:lvl1pPr algn="ctr">
              <a:defRPr sz="1400" baseline="0">
                <a:solidFill>
                  <a:schemeClr val="tx1"/>
                </a:solidFill>
              </a:defRPr>
            </a:lvl1pPr>
          </a:lstStyle>
          <a:p>
            <a:pPr>
              <a:defRPr/>
            </a:pPr>
            <a:fld id="{C8CC44E0-20D1-9940-AFF4-4A67F40E9F89}" type="slidenum">
              <a:rPr lang="en-US"/>
              <a:pPr>
                <a:defRPr/>
              </a:pPr>
              <a:t>‹#›</a:t>
            </a:fld>
            <a:endParaRPr lang="en-US" dirty="0"/>
          </a:p>
        </p:txBody>
      </p:sp>
      <p:sp>
        <p:nvSpPr>
          <p:cNvPr id="8" name="Footer Placeholder 3">
            <a:extLst>
              <a:ext uri="{FF2B5EF4-FFF2-40B4-BE49-F238E27FC236}">
                <a16:creationId xmlns:a16="http://schemas.microsoft.com/office/drawing/2014/main" id="{B9ADA448-0DA4-9E44-A22F-11B08F2B4D5B}"/>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3476451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5_Section Header">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5B86AE-07DA-6B4B-A499-B872C90673BA}"/>
              </a:ext>
            </a:extLst>
          </p:cNvPr>
          <p:cNvPicPr>
            <a:picLocks noChangeAspect="1"/>
          </p:cNvPicPr>
          <p:nvPr/>
        </p:nvPicPr>
        <p:blipFill>
          <a:blip r:embed="rId2" cstate="print">
            <a:duotone>
              <a:schemeClr val="bg2">
                <a:shade val="45000"/>
                <a:satMod val="135000"/>
              </a:schemeClr>
              <a:prstClr val="white"/>
            </a:duotone>
          </a:blip>
          <a:srcRect/>
          <a:stretch/>
        </p:blipFill>
        <p:spPr>
          <a:xfrm>
            <a:off x="10391213" y="6206761"/>
            <a:ext cx="1375059" cy="226885"/>
          </a:xfrm>
          <a:prstGeom prst="rect">
            <a:avLst/>
          </a:prstGeom>
        </p:spPr>
      </p:pic>
      <p:sp>
        <p:nvSpPr>
          <p:cNvPr id="5" name="Footer Placeholder 4">
            <a:extLst>
              <a:ext uri="{FF2B5EF4-FFF2-40B4-BE49-F238E27FC236}">
                <a16:creationId xmlns:a16="http://schemas.microsoft.com/office/drawing/2014/main" id="{CA54B4B3-6938-E545-82EC-233C8E4E2541}"/>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solidFill>
                <a:srgbClr val="FFFFFF"/>
              </a:solidFill>
              <a:latin typeface="Helvetica" pitchFamily="2" charset="0"/>
            </a:endParaRPr>
          </a:p>
        </p:txBody>
      </p:sp>
      <p:sp>
        <p:nvSpPr>
          <p:cNvPr id="2" name="Title 1"/>
          <p:cNvSpPr>
            <a:spLocks noGrp="1"/>
          </p:cNvSpPr>
          <p:nvPr>
            <p:ph type="title"/>
          </p:nvPr>
        </p:nvSpPr>
        <p:spPr>
          <a:xfrm>
            <a:off x="822960" y="3657600"/>
            <a:ext cx="10455081" cy="927883"/>
          </a:xfrm>
        </p:spPr>
        <p:txBody>
          <a:bodyPr bIns="0">
            <a:noAutofit/>
          </a:bodyPr>
          <a:lstStyle>
            <a:lvl1pPr>
              <a:defRPr sz="4800" b="1" i="0">
                <a:solidFill>
                  <a:srgbClr val="FFFFFF"/>
                </a:solidFill>
                <a:latin typeface="Helvetica" pitchFamily="2"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1" y="4630104"/>
            <a:ext cx="9216389" cy="1500187"/>
          </a:xfrm>
        </p:spPr>
        <p:txBody>
          <a:bodyPr/>
          <a:lstStyle>
            <a:lvl1pPr marL="0" indent="0">
              <a:buNone/>
              <a:defRPr sz="2400">
                <a:solidFill>
                  <a:srgbClr val="FFFFFF"/>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6" name="Date Placeholder 3">
            <a:extLst>
              <a:ext uri="{FF2B5EF4-FFF2-40B4-BE49-F238E27FC236}">
                <a16:creationId xmlns:a16="http://schemas.microsoft.com/office/drawing/2014/main" id="{699C30D6-0EBE-1940-9E90-20EB052B563F}"/>
              </a:ext>
            </a:extLst>
          </p:cNvPr>
          <p:cNvSpPr>
            <a:spLocks noGrp="1"/>
          </p:cNvSpPr>
          <p:nvPr>
            <p:ph type="dt" sz="half" idx="10"/>
          </p:nvPr>
        </p:nvSpPr>
        <p:spPr/>
        <p:txBody>
          <a:bodyPr/>
          <a:lstStyle>
            <a:lvl1pPr algn="l">
              <a:defRPr sz="1200">
                <a:solidFill>
                  <a:schemeClr val="accent1">
                    <a:lumMod val="60000"/>
                    <a:lumOff val="40000"/>
                  </a:schemeClr>
                </a:solidFill>
              </a:defRPr>
            </a:lvl1pPr>
          </a:lstStyle>
          <a:p>
            <a:pPr>
              <a:defRPr/>
            </a:pPr>
            <a:fld id="{ACA8A85B-C045-EB47-91D5-3CB65967C401}"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991754AA-2940-874F-A060-A91587073156}"/>
              </a:ext>
            </a:extLst>
          </p:cNvPr>
          <p:cNvSpPr>
            <a:spLocks noGrp="1"/>
          </p:cNvSpPr>
          <p:nvPr>
            <p:ph type="sldNum" sz="quarter" idx="11"/>
          </p:nvPr>
        </p:nvSpPr>
        <p:spPr/>
        <p:txBody>
          <a:bodyPr/>
          <a:lstStyle>
            <a:lvl1pPr algn="ctr">
              <a:defRPr sz="1400" baseline="0">
                <a:solidFill>
                  <a:schemeClr val="accent1">
                    <a:lumMod val="60000"/>
                    <a:lumOff val="40000"/>
                  </a:schemeClr>
                </a:solidFill>
              </a:defRPr>
            </a:lvl1pPr>
          </a:lstStyle>
          <a:p>
            <a:pPr>
              <a:defRPr/>
            </a:pPr>
            <a:fld id="{A8A74110-D2A9-A241-9C35-074CA6899A28}" type="slidenum">
              <a:rPr lang="en-US"/>
              <a:pPr>
                <a:defRPr/>
              </a:pPr>
              <a:t>‹#›</a:t>
            </a:fld>
            <a:endParaRPr lang="en-US" dirty="0"/>
          </a:p>
        </p:txBody>
      </p:sp>
      <p:sp>
        <p:nvSpPr>
          <p:cNvPr id="8" name="Footer Placeholder 3">
            <a:extLst>
              <a:ext uri="{FF2B5EF4-FFF2-40B4-BE49-F238E27FC236}">
                <a16:creationId xmlns:a16="http://schemas.microsoft.com/office/drawing/2014/main" id="{899761F0-C42E-984F-A3B1-B95A24E5590D}"/>
              </a:ext>
            </a:extLst>
          </p:cNvPr>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970071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3_Section Header">
    <p:bg>
      <p:bgPr>
        <a:solidFill>
          <a:srgbClr val="6FCFEB"/>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B326CB7-4B92-4641-B9DA-7C03011AB78C}"/>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5" name="Footer Placeholder 4">
            <a:extLst>
              <a:ext uri="{FF2B5EF4-FFF2-40B4-BE49-F238E27FC236}">
                <a16:creationId xmlns:a16="http://schemas.microsoft.com/office/drawing/2014/main" id="{E1560912-137B-E643-A4EF-4A4C79F412B1}"/>
              </a:ext>
            </a:extLst>
          </p:cNvPr>
          <p:cNvSpPr txBox="1">
            <a:spLocks/>
          </p:cNvSpPr>
          <p:nvPr/>
        </p:nvSpPr>
        <p:spPr>
          <a:xfrm>
            <a:off x="828675" y="6099175"/>
            <a:ext cx="4114800" cy="365125"/>
          </a:xfrm>
          <a:prstGeom prst="rect">
            <a:avLst/>
          </a:prstGeom>
        </p:spPr>
        <p:txBody>
          <a:bodyPr/>
          <a:ls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Helvetica" pitchFamily="2" charset="0"/>
            </a:endParaRPr>
          </a:p>
        </p:txBody>
      </p:sp>
      <p:sp>
        <p:nvSpPr>
          <p:cNvPr id="2" name="Title 1"/>
          <p:cNvSpPr>
            <a:spLocks noGrp="1"/>
          </p:cNvSpPr>
          <p:nvPr>
            <p:ph type="title"/>
          </p:nvPr>
        </p:nvSpPr>
        <p:spPr>
          <a:xfrm>
            <a:off x="822960" y="3657600"/>
            <a:ext cx="10455081" cy="927883"/>
          </a:xfrm>
        </p:spPr>
        <p:txBody>
          <a:bodyPr bIns="0">
            <a:noAutofit/>
          </a:bodyPr>
          <a:lstStyle>
            <a:lvl1pPr>
              <a:defRPr sz="4800" b="1" i="0">
                <a:solidFill>
                  <a:schemeClr val="tx1"/>
                </a:solidFill>
                <a:latin typeface="Helvetica" pitchFamily="2"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1" y="4630104"/>
            <a:ext cx="9216389" cy="1500187"/>
          </a:xfrm>
        </p:spPr>
        <p:txBody>
          <a:bodyPr/>
          <a:lstStyle>
            <a:lvl1pPr marL="0" indent="0">
              <a:buNone/>
              <a:defRPr sz="2400">
                <a:solidFill>
                  <a:schemeClr val="tx1"/>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6" name="Date Placeholder 3">
            <a:extLst>
              <a:ext uri="{FF2B5EF4-FFF2-40B4-BE49-F238E27FC236}">
                <a16:creationId xmlns:a16="http://schemas.microsoft.com/office/drawing/2014/main" id="{8A46CCB3-C522-F842-80E1-BE3687F775C6}"/>
              </a:ext>
            </a:extLst>
          </p:cNvPr>
          <p:cNvSpPr>
            <a:spLocks noGrp="1"/>
          </p:cNvSpPr>
          <p:nvPr>
            <p:ph type="dt" sz="half" idx="10"/>
          </p:nvPr>
        </p:nvSpPr>
        <p:spPr/>
        <p:txBody>
          <a:bodyPr/>
          <a:lstStyle>
            <a:lvl1pPr algn="l">
              <a:defRPr sz="1200">
                <a:solidFill>
                  <a:schemeClr val="tx1"/>
                </a:solidFill>
              </a:defRPr>
            </a:lvl1pPr>
          </a:lstStyle>
          <a:p>
            <a:pPr>
              <a:defRPr/>
            </a:pPr>
            <a:fld id="{38F8C43C-EF66-3E43-BEE8-C5483714B0E2}" type="datetime2">
              <a:rPr lang="en-US"/>
              <a:pPr>
                <a:defRPr/>
              </a:pPr>
              <a:t>Tuesday, July 1, 2025</a:t>
            </a:fld>
            <a:endParaRPr lang="en-US" dirty="0"/>
          </a:p>
        </p:txBody>
      </p:sp>
      <p:sp>
        <p:nvSpPr>
          <p:cNvPr id="7" name="Slide Number Placeholder 5">
            <a:extLst>
              <a:ext uri="{FF2B5EF4-FFF2-40B4-BE49-F238E27FC236}">
                <a16:creationId xmlns:a16="http://schemas.microsoft.com/office/drawing/2014/main" id="{E3E48CB3-D6F9-BC40-BE57-FB6B8D4C5A5A}"/>
              </a:ext>
            </a:extLst>
          </p:cNvPr>
          <p:cNvSpPr>
            <a:spLocks noGrp="1"/>
          </p:cNvSpPr>
          <p:nvPr>
            <p:ph type="sldNum" sz="quarter" idx="11"/>
          </p:nvPr>
        </p:nvSpPr>
        <p:spPr/>
        <p:txBody>
          <a:bodyPr/>
          <a:lstStyle>
            <a:lvl1pPr algn="ctr">
              <a:defRPr sz="1400" baseline="0">
                <a:solidFill>
                  <a:schemeClr val="tx1"/>
                </a:solidFill>
              </a:defRPr>
            </a:lvl1pPr>
          </a:lstStyle>
          <a:p>
            <a:pPr>
              <a:defRPr/>
            </a:pPr>
            <a:fld id="{5A7D65A7-25FC-1549-98C7-1D5EAF609896}" type="slidenum">
              <a:rPr lang="en-US"/>
              <a:pPr>
                <a:defRPr/>
              </a:pPr>
              <a:t>‹#›</a:t>
            </a:fld>
            <a:endParaRPr lang="en-US" dirty="0"/>
          </a:p>
        </p:txBody>
      </p:sp>
      <p:sp>
        <p:nvSpPr>
          <p:cNvPr id="8" name="Footer Placeholder 3">
            <a:extLst>
              <a:ext uri="{FF2B5EF4-FFF2-40B4-BE49-F238E27FC236}">
                <a16:creationId xmlns:a16="http://schemas.microsoft.com/office/drawing/2014/main" id="{5BA0F3D7-22BA-D44E-A231-2DA64FF7AE69}"/>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28642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C2948E-6D2D-8244-A715-B7AB84CA4E8D}"/>
              </a:ext>
            </a:extLst>
          </p:cNvPr>
          <p:cNvPicPr>
            <a:picLocks noChangeAspect="1"/>
          </p:cNvPicPr>
          <p:nvPr/>
        </p:nvPicPr>
        <p:blipFill>
          <a:blip r:embed="rId2" cstate="print">
            <a:duotone>
              <a:schemeClr val="accent4">
                <a:shade val="45000"/>
                <a:satMod val="135000"/>
              </a:schemeClr>
              <a:prstClr val="white"/>
            </a:duotone>
          </a:blip>
          <a:srcRect/>
          <a:stretch/>
        </p:blipFill>
        <p:spPr>
          <a:xfrm>
            <a:off x="10391213" y="6206761"/>
            <a:ext cx="1375059" cy="226885"/>
          </a:xfrm>
          <a:prstGeom prst="rect">
            <a:avLst/>
          </a:prstGeom>
        </p:spPr>
      </p:pic>
      <p:sp>
        <p:nvSpPr>
          <p:cNvPr id="2" name="Title 1"/>
          <p:cNvSpPr>
            <a:spLocks noGrp="1"/>
          </p:cNvSpPr>
          <p:nvPr>
            <p:ph type="title"/>
          </p:nvPr>
        </p:nvSpPr>
        <p:spPr>
          <a:xfrm>
            <a:off x="838200" y="365125"/>
            <a:ext cx="9981584" cy="1325563"/>
          </a:xfrm>
        </p:spPr>
        <p:txBody>
          <a:bodyPr/>
          <a:lstStyle>
            <a:lvl1pPr>
              <a:defRPr b="1"/>
            </a:lvl1pPr>
          </a:lstStyle>
          <a:p>
            <a:r>
              <a:rPr lang="en-US"/>
              <a:t>Click to edit Master title style</a:t>
            </a:r>
            <a:endParaRPr lang="en-US" dirty="0"/>
          </a:p>
        </p:txBody>
      </p:sp>
      <p:sp>
        <p:nvSpPr>
          <p:cNvPr id="3" name="Content Placeholder 2"/>
          <p:cNvSpPr>
            <a:spLocks noGrp="1"/>
          </p:cNvSpPr>
          <p:nvPr>
            <p:ph idx="1"/>
          </p:nvPr>
        </p:nvSpPr>
        <p:spPr>
          <a:xfrm>
            <a:off x="838200" y="1825625"/>
            <a:ext cx="915924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01783F86-B73E-E248-9340-299DFAC04072}"/>
              </a:ext>
            </a:extLst>
          </p:cNvPr>
          <p:cNvSpPr>
            <a:spLocks noGrp="1"/>
          </p:cNvSpPr>
          <p:nvPr>
            <p:ph type="dt" sz="half" idx="10"/>
          </p:nvPr>
        </p:nvSpPr>
        <p:spPr/>
        <p:txBody>
          <a:bodyPr/>
          <a:lstStyle>
            <a:lvl1pPr algn="l">
              <a:defRPr sz="1200">
                <a:solidFill>
                  <a:schemeClr val="accent1">
                    <a:lumMod val="75000"/>
                  </a:schemeClr>
                </a:solidFill>
              </a:defRPr>
            </a:lvl1pPr>
          </a:lstStyle>
          <a:p>
            <a:pPr>
              <a:defRPr/>
            </a:pPr>
            <a:fld id="{4090FF5E-D7E0-5449-A427-C2B62E946728}" type="datetime2">
              <a:rPr lang="en-US"/>
              <a:pPr>
                <a:defRPr/>
              </a:pPr>
              <a:t>Tuesday, July 1, 2025</a:t>
            </a:fld>
            <a:endParaRPr lang="en-US" dirty="0"/>
          </a:p>
        </p:txBody>
      </p:sp>
      <p:sp>
        <p:nvSpPr>
          <p:cNvPr id="6" name="Slide Number Placeholder 5">
            <a:extLst>
              <a:ext uri="{FF2B5EF4-FFF2-40B4-BE49-F238E27FC236}">
                <a16:creationId xmlns:a16="http://schemas.microsoft.com/office/drawing/2014/main" id="{F8A9BFA1-FA31-C44F-B323-1CE196D594BC}"/>
              </a:ext>
            </a:extLst>
          </p:cNvPr>
          <p:cNvSpPr>
            <a:spLocks noGrp="1"/>
          </p:cNvSpPr>
          <p:nvPr>
            <p:ph type="sldNum" sz="quarter" idx="11"/>
          </p:nvPr>
        </p:nvSpPr>
        <p:spPr/>
        <p:txBody>
          <a:bodyPr/>
          <a:lstStyle>
            <a:lvl1pPr algn="ctr">
              <a:defRPr sz="1400" baseline="0">
                <a:solidFill>
                  <a:schemeClr val="accent1">
                    <a:lumMod val="75000"/>
                  </a:schemeClr>
                </a:solidFill>
              </a:defRPr>
            </a:lvl1pPr>
          </a:lstStyle>
          <a:p>
            <a:pPr>
              <a:defRPr/>
            </a:pPr>
            <a:fld id="{5248D7FA-0FEA-EA4D-8A24-0EA40ED89ADF}" type="slidenum">
              <a:rPr lang="en-US"/>
              <a:pPr>
                <a:defRPr/>
              </a:pPr>
              <a:t>‹#›</a:t>
            </a:fld>
            <a:endParaRPr lang="en-US" dirty="0"/>
          </a:p>
        </p:txBody>
      </p:sp>
      <p:sp>
        <p:nvSpPr>
          <p:cNvPr id="7" name="Footer Placeholder 3">
            <a:extLst>
              <a:ext uri="{FF2B5EF4-FFF2-40B4-BE49-F238E27FC236}">
                <a16:creationId xmlns:a16="http://schemas.microsoft.com/office/drawing/2014/main" id="{3C38429C-3D3F-E148-BA15-15C1D71C7983}"/>
              </a:ext>
            </a:extLst>
          </p:cNvPr>
          <p:cNvSpPr>
            <a:spLocks noGrp="1"/>
          </p:cNvSpPr>
          <p:nvPr>
            <p:ph type="ftr" sz="quarter" idx="12"/>
          </p:nvPr>
        </p:nvSpPr>
        <p:spPr/>
        <p:txBody>
          <a:bodyPr/>
          <a:lstStyle>
            <a:lvl1pPr>
              <a:defRPr>
                <a:solidFill>
                  <a:schemeClr val="tx1"/>
                </a:solidFill>
              </a:defRPr>
            </a:lvl1pPr>
          </a:lstStyle>
          <a:p>
            <a:pPr>
              <a:defRPr/>
            </a:pPr>
            <a:endParaRPr lang="en-US"/>
          </a:p>
        </p:txBody>
      </p:sp>
    </p:spTree>
    <p:extLst>
      <p:ext uri="{BB962C8B-B14F-4D97-AF65-F5344CB8AC3E}">
        <p14:creationId xmlns:p14="http://schemas.microsoft.com/office/powerpoint/2010/main" val="427564812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6A81F3E-1AF3-F441-9E44-EC1F3C3FFC3C}"/>
              </a:ext>
            </a:extLst>
          </p:cNvPr>
          <p:cNvSpPr>
            <a:spLocks noGrp="1"/>
          </p:cNvSpPr>
          <p:nvPr>
            <p:ph type="ftr" sz="quarter" idx="3"/>
          </p:nvPr>
        </p:nvSpPr>
        <p:spPr>
          <a:xfrm>
            <a:off x="828675" y="6099175"/>
            <a:ext cx="4056063" cy="365125"/>
          </a:xfrm>
          <a:prstGeom prst="rect">
            <a:avLst/>
          </a:prstGeom>
        </p:spPr>
        <p:txBody>
          <a:bodyPr vert="horz" lIns="91440" tIns="45720" rIns="91440" bIns="45720" rtlCol="0" anchor="ctr"/>
          <a:lstStyle>
            <a:lvl1pPr algn="l" defTabSz="914377" eaLnBrk="1" fontAlgn="auto" hangingPunct="1">
              <a:spcBef>
                <a:spcPts val="0"/>
              </a:spcBef>
              <a:spcAft>
                <a:spcPts val="0"/>
              </a:spcAft>
              <a:defRPr sz="1400" cap="all" baseline="0">
                <a:solidFill>
                  <a:srgbClr val="FFFFFF"/>
                </a:solidFill>
                <a:latin typeface="+mn-lt"/>
              </a:defRPr>
            </a:lvl1pPr>
          </a:lstStyle>
          <a:p>
            <a:pPr>
              <a:defRPr/>
            </a:pPr>
            <a:endParaRPr lang="en-US"/>
          </a:p>
        </p:txBody>
      </p:sp>
      <p:sp>
        <p:nvSpPr>
          <p:cNvPr id="1027" name="Title Placeholder 1">
            <a:extLst>
              <a:ext uri="{FF2B5EF4-FFF2-40B4-BE49-F238E27FC236}">
                <a16:creationId xmlns:a16="http://schemas.microsoft.com/office/drawing/2014/main" id="{04233106-6528-0446-8CF9-6B3A7935005A}"/>
              </a:ext>
            </a:extLst>
          </p:cNvPr>
          <p:cNvSpPr>
            <a:spLocks noGrp="1" noChangeArrowheads="1"/>
          </p:cNvSpPr>
          <p:nvPr>
            <p:ph type="title"/>
          </p:nvPr>
        </p:nvSpPr>
        <p:spPr bwMode="auto">
          <a:xfrm>
            <a:off x="838200" y="365125"/>
            <a:ext cx="9128125"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Text Placeholder 2">
            <a:extLst>
              <a:ext uri="{FF2B5EF4-FFF2-40B4-BE49-F238E27FC236}">
                <a16:creationId xmlns:a16="http://schemas.microsoft.com/office/drawing/2014/main" id="{0803E877-80B7-674E-93E9-5E9010A49C18}"/>
              </a:ext>
            </a:extLst>
          </p:cNvPr>
          <p:cNvSpPr>
            <a:spLocks noGrp="1" noChangeArrowheads="1"/>
          </p:cNvSpPr>
          <p:nvPr>
            <p:ph type="body" idx="1"/>
          </p:nvPr>
        </p:nvSpPr>
        <p:spPr bwMode="auto">
          <a:xfrm>
            <a:off x="838200" y="1825625"/>
            <a:ext cx="9128125"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4F58A9FD-465B-3547-902C-844F6EAF9A52}"/>
              </a:ext>
            </a:extLst>
          </p:cNvPr>
          <p:cNvSpPr>
            <a:spLocks noGrp="1"/>
          </p:cNvSpPr>
          <p:nvPr>
            <p:ph type="dt" sz="half" idx="2"/>
          </p:nvPr>
        </p:nvSpPr>
        <p:spPr>
          <a:xfrm rot="5400000">
            <a:off x="9722644" y="1875632"/>
            <a:ext cx="2743200" cy="366712"/>
          </a:xfrm>
          <a:prstGeom prst="rect">
            <a:avLst/>
          </a:prstGeom>
        </p:spPr>
        <p:txBody>
          <a:bodyPr vert="horz" lIns="91440" tIns="45720" rIns="91440" bIns="45720" rtlCol="0" anchor="ctr"/>
          <a:lstStyle>
            <a:lvl1pPr algn="l" defTabSz="914377" eaLnBrk="1" fontAlgn="auto" hangingPunct="1">
              <a:spcBef>
                <a:spcPts val="0"/>
              </a:spcBef>
              <a:spcAft>
                <a:spcPts val="0"/>
              </a:spcAft>
              <a:defRPr sz="1200" b="0" i="0">
                <a:solidFill>
                  <a:schemeClr val="bg2"/>
                </a:solidFill>
                <a:latin typeface="Helvetica" pitchFamily="2" charset="0"/>
              </a:defRPr>
            </a:lvl1pPr>
          </a:lstStyle>
          <a:p>
            <a:pPr>
              <a:defRPr/>
            </a:pPr>
            <a:fld id="{06B04040-2D54-3F4C-B6A1-E967C00F274B}" type="datetime2">
              <a:rPr lang="en-US"/>
              <a:pPr>
                <a:defRPr/>
              </a:pPr>
              <a:t>Tuesday, July 1, 2025</a:t>
            </a:fld>
            <a:endParaRPr lang="en-US" dirty="0"/>
          </a:p>
        </p:txBody>
      </p:sp>
      <p:sp>
        <p:nvSpPr>
          <p:cNvPr id="11" name="Slide Number Placeholder 5">
            <a:extLst>
              <a:ext uri="{FF2B5EF4-FFF2-40B4-BE49-F238E27FC236}">
                <a16:creationId xmlns:a16="http://schemas.microsoft.com/office/drawing/2014/main" id="{0460E772-7C34-0749-A54F-B4B30510BECE}"/>
              </a:ext>
            </a:extLst>
          </p:cNvPr>
          <p:cNvSpPr>
            <a:spLocks noGrp="1"/>
          </p:cNvSpPr>
          <p:nvPr>
            <p:ph type="sldNum" sz="quarter" idx="4"/>
          </p:nvPr>
        </p:nvSpPr>
        <p:spPr>
          <a:xfrm>
            <a:off x="10820400" y="234950"/>
            <a:ext cx="522288" cy="365125"/>
          </a:xfrm>
          <a:prstGeom prst="rect">
            <a:avLst/>
          </a:prstGeom>
        </p:spPr>
        <p:txBody>
          <a:bodyPr anchor="b" anchorCtr="0"/>
          <a:lstStyle>
            <a:lvl1pPr algn="ctr" defTabSz="914377" eaLnBrk="1" fontAlgn="auto" hangingPunct="1">
              <a:spcBef>
                <a:spcPts val="0"/>
              </a:spcBef>
              <a:spcAft>
                <a:spcPts val="0"/>
              </a:spcAft>
              <a:defRPr sz="1400" b="0" i="0" baseline="0">
                <a:solidFill>
                  <a:schemeClr val="bg1"/>
                </a:solidFill>
                <a:latin typeface="Helvetica" pitchFamily="2" charset="0"/>
              </a:defRPr>
            </a:lvl1pPr>
          </a:lstStyle>
          <a:p>
            <a:pPr>
              <a:defRPr/>
            </a:pPr>
            <a:fld id="{83B6549D-5B8A-DD44-BA3C-40FCE7C25FCD}"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 id="2147483855" r:id="rId12"/>
    <p:sldLayoutId id="2147483856" r:id="rId13"/>
    <p:sldLayoutId id="2147483857" r:id="rId14"/>
    <p:sldLayoutId id="2147483858" r:id="rId15"/>
    <p:sldLayoutId id="2147483859" r:id="rId16"/>
    <p:sldLayoutId id="2147483860" r:id="rId17"/>
    <p:sldLayoutId id="2147483861" r:id="rId18"/>
    <p:sldLayoutId id="2147483862" r:id="rId19"/>
    <p:sldLayoutId id="2147483863" r:id="rId20"/>
    <p:sldLayoutId id="2147483864" r:id="rId21"/>
    <p:sldLayoutId id="2147483865" r:id="rId22"/>
    <p:sldLayoutId id="2147483866" r:id="rId23"/>
    <p:sldLayoutId id="2147483867" r:id="rId24"/>
    <p:sldLayoutId id="2147483868" r:id="rId25"/>
    <p:sldLayoutId id="2147483869" r:id="rId26"/>
    <p:sldLayoutId id="2147483870" r:id="rId27"/>
    <p:sldLayoutId id="2147483871" r:id="rId28"/>
    <p:sldLayoutId id="2147483872" r:id="rId29"/>
    <p:sldLayoutId id="2147483873" r:id="rId30"/>
    <p:sldLayoutId id="2147483874" r:id="rId31"/>
    <p:sldLayoutId id="2147483875" r:id="rId32"/>
    <p:sldLayoutId id="2147483876" r:id="rId33"/>
    <p:sldLayoutId id="2147483877" r:id="rId34"/>
    <p:sldLayoutId id="2147483878" r:id="rId35"/>
    <p:sldLayoutId id="2147483879" r:id="rId36"/>
    <p:sldLayoutId id="2147483880" r:id="rId37"/>
    <p:sldLayoutId id="2147483881" r:id="rId38"/>
    <p:sldLayoutId id="2147483882" r:id="rId39"/>
    <p:sldLayoutId id="2147483883" r:id="rId40"/>
  </p:sldLayoutIdLst>
  <p:hf sldNum="0" hdr="0" dt="0"/>
  <p:txStyles>
    <p:titleStyle>
      <a:lvl1pPr algn="l" defTabSz="912813" rtl="0" eaLnBrk="1" fontAlgn="base" hangingPunct="1">
        <a:lnSpc>
          <a:spcPct val="90000"/>
        </a:lnSpc>
        <a:spcBef>
          <a:spcPct val="0"/>
        </a:spcBef>
        <a:spcAft>
          <a:spcPct val="0"/>
        </a:spcAft>
        <a:defRPr sz="4400" kern="1200">
          <a:solidFill>
            <a:schemeClr val="tx1"/>
          </a:solidFill>
          <a:latin typeface="Helvetica" pitchFamily="2" charset="0"/>
          <a:ea typeface="+mj-ea"/>
          <a:cs typeface="+mj-cs"/>
        </a:defRPr>
      </a:lvl1pPr>
      <a:lvl2pPr algn="l" defTabSz="912813" rtl="0" eaLnBrk="1" fontAlgn="base" hangingPunct="1">
        <a:lnSpc>
          <a:spcPct val="90000"/>
        </a:lnSpc>
        <a:spcBef>
          <a:spcPct val="0"/>
        </a:spcBef>
        <a:spcAft>
          <a:spcPct val="0"/>
        </a:spcAft>
        <a:defRPr sz="4400">
          <a:solidFill>
            <a:schemeClr val="tx1"/>
          </a:solidFill>
          <a:latin typeface="Helvetica" pitchFamily="2" charset="0"/>
        </a:defRPr>
      </a:lvl2pPr>
      <a:lvl3pPr algn="l" defTabSz="912813" rtl="0" eaLnBrk="1" fontAlgn="base" hangingPunct="1">
        <a:lnSpc>
          <a:spcPct val="90000"/>
        </a:lnSpc>
        <a:spcBef>
          <a:spcPct val="0"/>
        </a:spcBef>
        <a:spcAft>
          <a:spcPct val="0"/>
        </a:spcAft>
        <a:defRPr sz="4400">
          <a:solidFill>
            <a:schemeClr val="tx1"/>
          </a:solidFill>
          <a:latin typeface="Helvetica" pitchFamily="2" charset="0"/>
        </a:defRPr>
      </a:lvl3pPr>
      <a:lvl4pPr algn="l" defTabSz="912813" rtl="0" eaLnBrk="1" fontAlgn="base" hangingPunct="1">
        <a:lnSpc>
          <a:spcPct val="90000"/>
        </a:lnSpc>
        <a:spcBef>
          <a:spcPct val="0"/>
        </a:spcBef>
        <a:spcAft>
          <a:spcPct val="0"/>
        </a:spcAft>
        <a:defRPr sz="4400">
          <a:solidFill>
            <a:schemeClr val="tx1"/>
          </a:solidFill>
          <a:latin typeface="Helvetica" pitchFamily="2" charset="0"/>
        </a:defRPr>
      </a:lvl4pPr>
      <a:lvl5pPr algn="l" defTabSz="912813" rtl="0" eaLnBrk="1" fontAlgn="base" hangingPunct="1">
        <a:lnSpc>
          <a:spcPct val="90000"/>
        </a:lnSpc>
        <a:spcBef>
          <a:spcPct val="0"/>
        </a:spcBef>
        <a:spcAft>
          <a:spcPct val="0"/>
        </a:spcAft>
        <a:defRPr sz="4400">
          <a:solidFill>
            <a:schemeClr val="tx1"/>
          </a:solidFill>
          <a:latin typeface="Helvetica" pitchFamily="2" charset="0"/>
        </a:defRPr>
      </a:lvl5pPr>
      <a:lvl6pPr marL="457200" algn="l" defTabSz="912813" rtl="0" eaLnBrk="1" fontAlgn="base" hangingPunct="1">
        <a:lnSpc>
          <a:spcPct val="90000"/>
        </a:lnSpc>
        <a:spcBef>
          <a:spcPct val="0"/>
        </a:spcBef>
        <a:spcAft>
          <a:spcPct val="0"/>
        </a:spcAft>
        <a:defRPr sz="4400">
          <a:solidFill>
            <a:schemeClr val="tx1"/>
          </a:solidFill>
          <a:latin typeface="Helvetica" pitchFamily="2" charset="0"/>
        </a:defRPr>
      </a:lvl6pPr>
      <a:lvl7pPr marL="914400" algn="l" defTabSz="912813" rtl="0" eaLnBrk="1" fontAlgn="base" hangingPunct="1">
        <a:lnSpc>
          <a:spcPct val="90000"/>
        </a:lnSpc>
        <a:spcBef>
          <a:spcPct val="0"/>
        </a:spcBef>
        <a:spcAft>
          <a:spcPct val="0"/>
        </a:spcAft>
        <a:defRPr sz="4400">
          <a:solidFill>
            <a:schemeClr val="tx1"/>
          </a:solidFill>
          <a:latin typeface="Helvetica" pitchFamily="2" charset="0"/>
        </a:defRPr>
      </a:lvl7pPr>
      <a:lvl8pPr marL="1371600" algn="l" defTabSz="912813" rtl="0" eaLnBrk="1" fontAlgn="base" hangingPunct="1">
        <a:lnSpc>
          <a:spcPct val="90000"/>
        </a:lnSpc>
        <a:spcBef>
          <a:spcPct val="0"/>
        </a:spcBef>
        <a:spcAft>
          <a:spcPct val="0"/>
        </a:spcAft>
        <a:defRPr sz="4400">
          <a:solidFill>
            <a:schemeClr val="tx1"/>
          </a:solidFill>
          <a:latin typeface="Helvetica" pitchFamily="2" charset="0"/>
        </a:defRPr>
      </a:lvl8pPr>
      <a:lvl9pPr marL="1828800" algn="l" defTabSz="912813" rtl="0" eaLnBrk="1" fontAlgn="base" hangingPunct="1">
        <a:lnSpc>
          <a:spcPct val="90000"/>
        </a:lnSpc>
        <a:spcBef>
          <a:spcPct val="0"/>
        </a:spcBef>
        <a:spcAft>
          <a:spcPct val="0"/>
        </a:spcAft>
        <a:defRPr sz="4400">
          <a:solidFill>
            <a:schemeClr val="tx1"/>
          </a:solidFill>
          <a:latin typeface="Helvetica" pitchFamily="2" charset="0"/>
        </a:defRPr>
      </a:lvl9pPr>
    </p:titleStyle>
    <p:bodyStyle>
      <a:lvl1pPr algn="l" defTabSz="912813" rtl="0" eaLnBrk="1" fontAlgn="base" hangingPunct="1">
        <a:lnSpc>
          <a:spcPct val="120000"/>
        </a:lnSpc>
        <a:spcBef>
          <a:spcPts val="1000"/>
        </a:spcBef>
        <a:spcAft>
          <a:spcPts val="600"/>
        </a:spcAft>
        <a:buFont typeface="Arial" panose="020B0604020202020204" pitchFamily="34" charset="0"/>
        <a:defRPr sz="2800" kern="1200">
          <a:solidFill>
            <a:schemeClr val="tx1"/>
          </a:solidFill>
          <a:latin typeface="Helvetica" pitchFamily="2" charset="0"/>
          <a:ea typeface="+mn-ea"/>
          <a:cs typeface="+mn-cs"/>
        </a:defRPr>
      </a:lvl1pPr>
      <a:lvl2pPr marL="684213" indent="-227013" algn="l" defTabSz="912813" rtl="0" eaLnBrk="1" fontAlgn="base" hangingPunct="1">
        <a:lnSpc>
          <a:spcPct val="120000"/>
        </a:lnSpc>
        <a:spcBef>
          <a:spcPts val="500"/>
        </a:spcBef>
        <a:spcAft>
          <a:spcPts val="600"/>
        </a:spcAft>
        <a:buFont typeface="Arial" panose="020B0604020202020204" pitchFamily="34" charset="0"/>
        <a:buChar char="•"/>
        <a:defRPr sz="2400" kern="1200">
          <a:solidFill>
            <a:schemeClr val="tx1"/>
          </a:solidFill>
          <a:latin typeface="Helvetica" pitchFamily="2" charset="0"/>
          <a:ea typeface="+mn-ea"/>
          <a:cs typeface="+mn-cs"/>
        </a:defRPr>
      </a:lvl2pPr>
      <a:lvl3pPr marL="1141413" indent="-227013" algn="l" defTabSz="912813" rtl="0" eaLnBrk="1" fontAlgn="base" hangingPunct="1">
        <a:lnSpc>
          <a:spcPct val="120000"/>
        </a:lnSpc>
        <a:spcBef>
          <a:spcPts val="500"/>
        </a:spcBef>
        <a:spcAft>
          <a:spcPts val="600"/>
        </a:spcAft>
        <a:buFont typeface="Arial" panose="020B0604020202020204" pitchFamily="34" charset="0"/>
        <a:buChar char="•"/>
        <a:defRPr sz="2000" kern="1200">
          <a:solidFill>
            <a:schemeClr val="tx1"/>
          </a:solidFill>
          <a:latin typeface="Helvetica" pitchFamily="2" charset="0"/>
          <a:ea typeface="+mn-ea"/>
          <a:cs typeface="+mn-cs"/>
        </a:defRPr>
      </a:lvl3pPr>
      <a:lvl4pPr marL="1598613" indent="-227013" algn="l" defTabSz="912813" rtl="0" eaLnBrk="1" fontAlgn="base" hangingPunct="1">
        <a:lnSpc>
          <a:spcPct val="120000"/>
        </a:lnSpc>
        <a:spcBef>
          <a:spcPts val="500"/>
        </a:spcBef>
        <a:spcAft>
          <a:spcPts val="600"/>
        </a:spcAft>
        <a:buFont typeface="Arial" panose="020B0604020202020204" pitchFamily="34" charset="0"/>
        <a:buChar char="•"/>
        <a:defRPr kern="1200">
          <a:solidFill>
            <a:schemeClr val="tx1"/>
          </a:solidFill>
          <a:latin typeface="Helvetica" pitchFamily="2" charset="0"/>
          <a:ea typeface="+mn-ea"/>
          <a:cs typeface="+mn-cs"/>
        </a:defRPr>
      </a:lvl4pPr>
      <a:lvl5pPr marL="2055813" indent="-227013" algn="l" defTabSz="912813" rtl="0" eaLnBrk="1" fontAlgn="base" hangingPunct="1">
        <a:lnSpc>
          <a:spcPct val="120000"/>
        </a:lnSpc>
        <a:spcBef>
          <a:spcPts val="500"/>
        </a:spcBef>
        <a:spcAft>
          <a:spcPts val="600"/>
        </a:spcAft>
        <a:buFont typeface="Arial" panose="020B0604020202020204" pitchFamily="34" charset="0"/>
        <a:buChar char="•"/>
        <a:defRPr kern="1200">
          <a:solidFill>
            <a:schemeClr val="tx1"/>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6.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D04666D2-8927-2C13-EF09-CE6C92644F26}"/>
              </a:ext>
            </a:extLst>
          </p:cNvPr>
          <p:cNvSpPr>
            <a:spLocks noGrp="1"/>
          </p:cNvSpPr>
          <p:nvPr>
            <p:ph idx="1"/>
          </p:nvPr>
        </p:nvSpPr>
        <p:spPr>
          <a:xfrm>
            <a:off x="1096433" y="1283757"/>
            <a:ext cx="9855200" cy="2441575"/>
          </a:xfrm>
        </p:spPr>
        <p:txBody>
          <a:bodyPr/>
          <a:lstStyle/>
          <a:p>
            <a:pPr algn="ctr"/>
            <a:r>
              <a:rPr lang="en-US" sz="3600" dirty="0"/>
              <a:t>The Role of Abstract Representations and Observed Preferences in the Ordering of Binomials in Large Language Models </a:t>
            </a:r>
          </a:p>
        </p:txBody>
      </p:sp>
      <p:sp>
        <p:nvSpPr>
          <p:cNvPr id="3" name="TextBox 2">
            <a:extLst>
              <a:ext uri="{FF2B5EF4-FFF2-40B4-BE49-F238E27FC236}">
                <a16:creationId xmlns:a16="http://schemas.microsoft.com/office/drawing/2014/main" id="{5D967DFB-90A2-B8E6-FBC7-33400A3169A1}"/>
              </a:ext>
            </a:extLst>
          </p:cNvPr>
          <p:cNvSpPr txBox="1"/>
          <p:nvPr/>
        </p:nvSpPr>
        <p:spPr>
          <a:xfrm>
            <a:off x="1176866" y="3952501"/>
            <a:ext cx="9694333" cy="646331"/>
          </a:xfrm>
          <a:prstGeom prst="rect">
            <a:avLst/>
          </a:prstGeom>
          <a:noFill/>
        </p:spPr>
        <p:txBody>
          <a:bodyPr wrap="square" rtlCol="0">
            <a:spAutoFit/>
          </a:bodyPr>
          <a:lstStyle/>
          <a:p>
            <a:pPr algn="ctr"/>
            <a:r>
              <a:rPr lang="en-US" dirty="0">
                <a:solidFill>
                  <a:srgbClr val="FFFFFF"/>
                </a:solidFill>
              </a:rPr>
              <a:t>Zachary Nicholas Houghton, Kenji Sagae, and Emily Morgan</a:t>
            </a:r>
          </a:p>
          <a:p>
            <a:pPr algn="ctr"/>
            <a:r>
              <a:rPr lang="en-US" dirty="0">
                <a:solidFill>
                  <a:srgbClr val="FFFFFF"/>
                </a:solidFill>
              </a:rPr>
              <a:t>University of California, Davis</a:t>
            </a:r>
          </a:p>
        </p:txBody>
      </p:sp>
      <p:pic>
        <p:nvPicPr>
          <p:cNvPr id="22" name="Video 21">
            <a:hlinkClick r:id="" action="ppaction://media"/>
            <a:extLst>
              <a:ext uri="{FF2B5EF4-FFF2-40B4-BE49-F238E27FC236}">
                <a16:creationId xmlns:a16="http://schemas.microsoft.com/office/drawing/2014/main" id="{22E8E8C2-356E-11A8-439A-FB859CE68E8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cSld>
  <p:clrMapOvr>
    <a:masterClrMapping/>
  </p:clrMapOvr>
  <p:transition spd="med" advTm="1401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2"/>
                </p:tgtEl>
              </p:cMediaNode>
            </p:video>
            <p:seq concurrent="1" nextAc="seek">
              <p:cTn id="8" restart="whenNotActive" fill="hold" evtFilter="cancelBubble" nodeType="interactiveSeq">
                <p:stCondLst>
                  <p:cond evt="onClick" delay="0">
                    <p:tgtEl>
                      <p:spTgt spid="2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09FEF-B37C-3696-F616-5249F17090D8}"/>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6C3E2027-F920-4247-58E9-EB69B4B39EA2}"/>
              </a:ext>
            </a:extLst>
          </p:cNvPr>
          <p:cNvSpPr>
            <a:spLocks noGrp="1"/>
          </p:cNvSpPr>
          <p:nvPr>
            <p:ph sz="half" idx="1"/>
          </p:nvPr>
        </p:nvSpPr>
        <p:spPr>
          <a:xfrm>
            <a:off x="838200" y="1825625"/>
            <a:ext cx="4432540" cy="4351339"/>
          </a:xfrm>
        </p:spPr>
        <p:txBody>
          <a:bodyPr/>
          <a:lstStyle/>
          <a:p>
            <a:pPr marL="457200" indent="-457200">
              <a:buFont typeface="Arial" panose="020B0604020202020204" pitchFamily="34" charset="0"/>
              <a:buChar char="•"/>
            </a:pPr>
            <a:r>
              <a:rPr lang="en-US" dirty="0"/>
              <a:t>LLMs across the board rely on experience as opposed to abstract preferences.</a:t>
            </a:r>
          </a:p>
          <a:p>
            <a:pPr marL="457200" indent="-457200">
              <a:buFont typeface="Arial" panose="020B0604020202020204" pitchFamily="34" charset="0"/>
              <a:buChar char="•"/>
            </a:pPr>
            <a:r>
              <a:rPr lang="en-US" dirty="0"/>
              <a:t>Rely on experience even more for high-frequency items.</a:t>
            </a:r>
          </a:p>
        </p:txBody>
      </p:sp>
      <p:pic>
        <p:nvPicPr>
          <p:cNvPr id="5" name="Picture 4" descr="A graph of numbers and letters&#10;&#10;AI-generated content may be incorrect.">
            <a:extLst>
              <a:ext uri="{FF2B5EF4-FFF2-40B4-BE49-F238E27FC236}">
                <a16:creationId xmlns:a16="http://schemas.microsoft.com/office/drawing/2014/main" id="{B965A05C-5760-AF36-71D4-236121DD8043}"/>
              </a:ext>
            </a:extLst>
          </p:cNvPr>
          <p:cNvPicPr>
            <a:picLocks noChangeAspect="1"/>
          </p:cNvPicPr>
          <p:nvPr/>
        </p:nvPicPr>
        <p:blipFill>
          <a:blip r:embed="rId5"/>
          <a:stretch>
            <a:fillRect/>
          </a:stretch>
        </p:blipFill>
        <p:spPr>
          <a:xfrm>
            <a:off x="5690624" y="1825625"/>
            <a:ext cx="5129160" cy="4246775"/>
          </a:xfrm>
          <a:prstGeom prst="rect">
            <a:avLst/>
          </a:prstGeom>
        </p:spPr>
      </p:pic>
      <p:pic>
        <p:nvPicPr>
          <p:cNvPr id="12" name="Video 11">
            <a:hlinkClick r:id="" action="ppaction://media"/>
            <a:extLst>
              <a:ext uri="{FF2B5EF4-FFF2-40B4-BE49-F238E27FC236}">
                <a16:creationId xmlns:a16="http://schemas.microsoft.com/office/drawing/2014/main" id="{2CF6CE51-1D13-B365-9119-FDA5FA57474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34466934"/>
      </p:ext>
    </p:extLst>
  </p:cSld>
  <p:clrMapOvr>
    <a:masterClrMapping/>
  </p:clrMapOvr>
  <mc:AlternateContent xmlns:mc="http://schemas.openxmlformats.org/markup-compatibility/2006" xmlns:p14="http://schemas.microsoft.com/office/powerpoint/2010/main">
    <mc:Choice Requires="p14">
      <p:transition spd="slow" p14:dur="2000" advTm="57230"/>
    </mc:Choice>
    <mc:Fallback xmlns="">
      <p:transition spd="slow" advTm="57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07FCF-FBA5-4D01-EA37-D1951769785A}"/>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C5BEB926-CD3F-1DAC-5259-F164491F7EE0}"/>
              </a:ext>
            </a:extLst>
          </p:cNvPr>
          <p:cNvSpPr>
            <a:spLocks noGrp="1"/>
          </p:cNvSpPr>
          <p:nvPr>
            <p:ph sz="half" idx="1"/>
          </p:nvPr>
        </p:nvSpPr>
        <p:spPr>
          <a:xfrm>
            <a:off x="838200" y="1825625"/>
            <a:ext cx="9981584" cy="4351339"/>
          </a:xfrm>
        </p:spPr>
        <p:txBody>
          <a:bodyPr/>
          <a:lstStyle/>
          <a:p>
            <a:pPr marL="457200" indent="-457200">
              <a:buFont typeface="Arial" panose="020B0604020202020204" pitchFamily="34" charset="0"/>
              <a:buChar char="•"/>
            </a:pPr>
            <a:r>
              <a:rPr lang="en-US" dirty="0"/>
              <a:t>LLMs seem to rely on experience when ordering binomials.</a:t>
            </a:r>
          </a:p>
          <a:p>
            <a:pPr marL="457200" indent="-457200">
              <a:buFont typeface="Arial" panose="020B0604020202020204" pitchFamily="34" charset="0"/>
              <a:buChar char="•"/>
            </a:pPr>
            <a:r>
              <a:rPr lang="en-US" dirty="0"/>
              <a:t>Caveats</a:t>
            </a:r>
          </a:p>
          <a:p>
            <a:pPr marL="1141413" lvl="1" indent="-457200"/>
            <a:r>
              <a:rPr lang="en-US" dirty="0"/>
              <a:t>All LLMs likely have had some experience with our items</a:t>
            </a:r>
          </a:p>
          <a:p>
            <a:pPr marL="1141413" lvl="1" indent="-457200"/>
            <a:r>
              <a:rPr lang="en-US" dirty="0"/>
              <a:t>However humans show abstract preferences for binomials even those that they have experienced a large number of times (Morgan &amp; Levy, 2024).</a:t>
            </a:r>
          </a:p>
          <a:p>
            <a:pPr marL="457200" indent="-457200">
              <a:buFont typeface="Arial" panose="020B0604020202020204" pitchFamily="34" charset="0"/>
              <a:buChar char="•"/>
            </a:pPr>
            <a:endParaRPr lang="en-US" dirty="0"/>
          </a:p>
        </p:txBody>
      </p:sp>
      <p:pic>
        <p:nvPicPr>
          <p:cNvPr id="15" name="Video 14">
            <a:hlinkClick r:id="" action="ppaction://media"/>
            <a:extLst>
              <a:ext uri="{FF2B5EF4-FFF2-40B4-BE49-F238E27FC236}">
                <a16:creationId xmlns:a16="http://schemas.microsoft.com/office/drawing/2014/main" id="{F3CC4BAC-729B-5926-3249-7F708D2A7CF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5051032"/>
      </p:ext>
    </p:extLst>
  </p:cSld>
  <p:clrMapOvr>
    <a:masterClrMapping/>
  </p:clrMapOvr>
  <mc:AlternateContent xmlns:mc="http://schemas.openxmlformats.org/markup-compatibility/2006" xmlns:p14="http://schemas.microsoft.com/office/powerpoint/2010/main">
    <mc:Choice Requires="p14">
      <p:transition spd="slow" p14:dur="2000" advTm="23945"/>
    </mc:Choice>
    <mc:Fallback xmlns="">
      <p:transition spd="slow" advTm="239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F4D51-231E-B2CC-178A-7ADDD14B0474}"/>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F067BEA5-A32C-9882-05F5-78A239A42661}"/>
              </a:ext>
            </a:extLst>
          </p:cNvPr>
          <p:cNvSpPr>
            <a:spLocks noGrp="1"/>
          </p:cNvSpPr>
          <p:nvPr>
            <p:ph sz="half" idx="1"/>
          </p:nvPr>
        </p:nvSpPr>
        <p:spPr>
          <a:xfrm>
            <a:off x="838200" y="1825625"/>
            <a:ext cx="9981584" cy="4667250"/>
          </a:xfrm>
        </p:spPr>
        <p:txBody>
          <a:bodyPr/>
          <a:lstStyle/>
          <a:p>
            <a:r>
              <a:rPr lang="en-US" sz="1000" dirty="0">
                <a:latin typeface="Arial" panose="020B0604020202020204" pitchFamily="34" charset="0"/>
                <a:cs typeface="Arial" panose="020B0604020202020204" pitchFamily="34" charset="0"/>
              </a:rPr>
              <a:t>Haley, C. (2020, November). This is a BERT. Now there are several of them. Can they generalize to novel words?. In </a:t>
            </a:r>
            <a:r>
              <a:rPr lang="en-US" sz="1000" i="1" dirty="0">
                <a:latin typeface="Arial" panose="020B0604020202020204" pitchFamily="34" charset="0"/>
                <a:cs typeface="Arial" panose="020B0604020202020204" pitchFamily="34" charset="0"/>
              </a:rPr>
              <a:t>Proceedings of the Third </a:t>
            </a:r>
            <a:r>
              <a:rPr lang="en-US" sz="1000" i="1" dirty="0" err="1">
                <a:latin typeface="Arial" panose="020B0604020202020204" pitchFamily="34" charset="0"/>
                <a:cs typeface="Arial" panose="020B0604020202020204" pitchFamily="34" charset="0"/>
              </a:rPr>
              <a:t>BlackboxNLP</a:t>
            </a:r>
            <a:r>
              <a:rPr lang="en-US" sz="1000" i="1" dirty="0">
                <a:latin typeface="Arial" panose="020B0604020202020204" pitchFamily="34" charset="0"/>
                <a:cs typeface="Arial" panose="020B0604020202020204" pitchFamily="34" charset="0"/>
              </a:rPr>
              <a:t> Workshop on Analyzing and Interpreting Neural Networks for NLP</a:t>
            </a:r>
            <a:r>
              <a:rPr lang="en-US" sz="1000" dirty="0">
                <a:latin typeface="Arial" panose="020B0604020202020204" pitchFamily="34" charset="0"/>
                <a:cs typeface="Arial" panose="020B0604020202020204" pitchFamily="34" charset="0"/>
              </a:rPr>
              <a:t> (pp. 333-341).</a:t>
            </a:r>
          </a:p>
          <a:p>
            <a:r>
              <a:rPr lang="en-US" sz="1000" dirty="0" err="1">
                <a:latin typeface="Arial" panose="020B0604020202020204" pitchFamily="34" charset="0"/>
                <a:cs typeface="Arial" panose="020B0604020202020204" pitchFamily="34" charset="0"/>
              </a:rPr>
              <a:t>Lasri</a:t>
            </a:r>
            <a:r>
              <a:rPr lang="en-US" sz="1000" dirty="0">
                <a:latin typeface="Arial" panose="020B0604020202020204" pitchFamily="34" charset="0"/>
                <a:cs typeface="Arial" panose="020B0604020202020204" pitchFamily="34" charset="0"/>
              </a:rPr>
              <a:t>, K., </a:t>
            </a:r>
            <a:r>
              <a:rPr lang="en-US" sz="1000" dirty="0" err="1">
                <a:latin typeface="Arial" panose="020B0604020202020204" pitchFamily="34" charset="0"/>
                <a:cs typeface="Arial" panose="020B0604020202020204" pitchFamily="34" charset="0"/>
              </a:rPr>
              <a:t>Seminck</a:t>
            </a:r>
            <a:r>
              <a:rPr lang="en-US" sz="1000" dirty="0">
                <a:latin typeface="Arial" panose="020B0604020202020204" pitchFamily="34" charset="0"/>
                <a:cs typeface="Arial" panose="020B0604020202020204" pitchFamily="34" charset="0"/>
              </a:rPr>
              <a:t>, O., Lenci, A., &amp; </a:t>
            </a:r>
            <a:r>
              <a:rPr lang="en-US" sz="1000" dirty="0" err="1">
                <a:latin typeface="Arial" panose="020B0604020202020204" pitchFamily="34" charset="0"/>
                <a:cs typeface="Arial" panose="020B0604020202020204" pitchFamily="34" charset="0"/>
              </a:rPr>
              <a:t>Poibeau</a:t>
            </a:r>
            <a:r>
              <a:rPr lang="en-US" sz="1000" dirty="0">
                <a:latin typeface="Arial" panose="020B0604020202020204" pitchFamily="34" charset="0"/>
                <a:cs typeface="Arial" panose="020B0604020202020204" pitchFamily="34" charset="0"/>
              </a:rPr>
              <a:t>, T. (2022). Subject verb agreement error patterns in meaningless sentences: Humans vs. BERT. </a:t>
            </a:r>
            <a:r>
              <a:rPr lang="en-US" sz="1000" i="1" dirty="0" err="1">
                <a:latin typeface="Arial" panose="020B0604020202020204" pitchFamily="34" charset="0"/>
                <a:cs typeface="Arial" panose="020B0604020202020204" pitchFamily="34" charset="0"/>
              </a:rPr>
              <a:t>arXiv</a:t>
            </a:r>
            <a:r>
              <a:rPr lang="en-US" sz="1000" i="1" dirty="0">
                <a:latin typeface="Arial" panose="020B0604020202020204" pitchFamily="34" charset="0"/>
                <a:cs typeface="Arial" panose="020B0604020202020204" pitchFamily="34" charset="0"/>
              </a:rPr>
              <a:t> preprint arXiv:2209.10538</a:t>
            </a:r>
            <a:r>
              <a:rPr lang="en-US" sz="1000" dirty="0">
                <a:latin typeface="Arial" panose="020B0604020202020204" pitchFamily="34" charset="0"/>
                <a:cs typeface="Arial" panose="020B0604020202020204" pitchFamily="34" charset="0"/>
              </a:rPr>
              <a:t>.</a:t>
            </a:r>
          </a:p>
          <a:p>
            <a:r>
              <a:rPr lang="en-US" sz="1000" dirty="0">
                <a:latin typeface="Arial" panose="020B0604020202020204" pitchFamily="34" charset="0"/>
                <a:cs typeface="Arial" panose="020B0604020202020204" pitchFamily="34" charset="0"/>
              </a:rPr>
              <a:t>Li, B., &amp; Wisniewski, G. (2021, April). Are neural networks extracting linguistic properties or memorizing training data? an observation with a multilingual probe for predicting tense. In </a:t>
            </a:r>
            <a:r>
              <a:rPr lang="en-US" sz="1000" i="1" dirty="0">
                <a:latin typeface="Arial" panose="020B0604020202020204" pitchFamily="34" charset="0"/>
                <a:cs typeface="Arial" panose="020B0604020202020204" pitchFamily="34" charset="0"/>
              </a:rPr>
              <a:t>EACL 2021</a:t>
            </a:r>
            <a:r>
              <a:rPr lang="en-US" sz="1000" dirty="0">
                <a:latin typeface="Arial" panose="020B0604020202020204" pitchFamily="34" charset="0"/>
                <a:cs typeface="Arial" panose="020B0604020202020204" pitchFamily="34" charset="0"/>
              </a:rPr>
              <a:t>.</a:t>
            </a:r>
          </a:p>
          <a:p>
            <a:r>
              <a:rPr lang="en-US" sz="1000" dirty="0">
                <a:latin typeface="Arial" panose="020B0604020202020204" pitchFamily="34" charset="0"/>
                <a:cs typeface="Arial" panose="020B0604020202020204" pitchFamily="34" charset="0"/>
              </a:rPr>
              <a:t>McCoy, R. T., Smolensky, P., </a:t>
            </a:r>
            <a:r>
              <a:rPr lang="en-US" sz="1000" dirty="0" err="1">
                <a:latin typeface="Arial" panose="020B0604020202020204" pitchFamily="34" charset="0"/>
                <a:cs typeface="Arial" panose="020B0604020202020204" pitchFamily="34" charset="0"/>
              </a:rPr>
              <a:t>Linzen</a:t>
            </a:r>
            <a:r>
              <a:rPr lang="en-US" sz="1000" dirty="0">
                <a:latin typeface="Arial" panose="020B0604020202020204" pitchFamily="34" charset="0"/>
                <a:cs typeface="Arial" panose="020B0604020202020204" pitchFamily="34" charset="0"/>
              </a:rPr>
              <a:t>, T., Gao, J., &amp; </a:t>
            </a:r>
            <a:r>
              <a:rPr lang="en-US" sz="1000" dirty="0" err="1">
                <a:latin typeface="Arial" panose="020B0604020202020204" pitchFamily="34" charset="0"/>
                <a:cs typeface="Arial" panose="020B0604020202020204" pitchFamily="34" charset="0"/>
              </a:rPr>
              <a:t>Celikyilmaz</a:t>
            </a:r>
            <a:r>
              <a:rPr lang="en-US" sz="1000" dirty="0">
                <a:latin typeface="Arial" panose="020B0604020202020204" pitchFamily="34" charset="0"/>
                <a:cs typeface="Arial" panose="020B0604020202020204" pitchFamily="34" charset="0"/>
              </a:rPr>
              <a:t>, A. (2023). How much do language models copy from their training data? evaluating linguistic novelty in text generation using raven. </a:t>
            </a:r>
            <a:r>
              <a:rPr lang="en-US" sz="1000" i="1" dirty="0">
                <a:latin typeface="Arial" panose="020B0604020202020204" pitchFamily="34" charset="0"/>
                <a:cs typeface="Arial" panose="020B0604020202020204" pitchFamily="34" charset="0"/>
              </a:rPr>
              <a:t>Transactions of the Association for Computational Linguistics</a:t>
            </a:r>
            <a:r>
              <a:rPr lang="en-US" sz="1000" dirty="0">
                <a:latin typeface="Arial" panose="020B0604020202020204" pitchFamily="34" charset="0"/>
                <a:cs typeface="Arial" panose="020B0604020202020204" pitchFamily="34" charset="0"/>
              </a:rPr>
              <a:t>, </a:t>
            </a:r>
            <a:r>
              <a:rPr lang="en-US" sz="1000" i="1" dirty="0">
                <a:latin typeface="Arial" panose="020B0604020202020204" pitchFamily="34" charset="0"/>
                <a:cs typeface="Arial" panose="020B0604020202020204" pitchFamily="34" charset="0"/>
              </a:rPr>
              <a:t>11</a:t>
            </a:r>
            <a:r>
              <a:rPr lang="en-US" sz="1000" dirty="0">
                <a:latin typeface="Arial" panose="020B0604020202020204" pitchFamily="34" charset="0"/>
                <a:cs typeface="Arial" panose="020B0604020202020204" pitchFamily="34" charset="0"/>
              </a:rPr>
              <a:t>, 652-670.</a:t>
            </a:r>
          </a:p>
          <a:p>
            <a:r>
              <a:rPr lang="en-US" sz="1000" dirty="0">
                <a:latin typeface="Arial" panose="020B0604020202020204" pitchFamily="34" charset="0"/>
                <a:cs typeface="Arial" panose="020B0604020202020204" pitchFamily="34" charset="0"/>
              </a:rPr>
              <a:t>Misra, K., &amp; Mahowald, K. (2024). Language models learn rare phenomena from less rare phenomena: The case of the missing AANNs. </a:t>
            </a:r>
            <a:r>
              <a:rPr lang="en-US" sz="1000" i="1" dirty="0" err="1">
                <a:latin typeface="Arial" panose="020B0604020202020204" pitchFamily="34" charset="0"/>
                <a:cs typeface="Arial" panose="020B0604020202020204" pitchFamily="34" charset="0"/>
              </a:rPr>
              <a:t>arXiv</a:t>
            </a:r>
            <a:r>
              <a:rPr lang="en-US" sz="1000" i="1" dirty="0">
                <a:latin typeface="Arial" panose="020B0604020202020204" pitchFamily="34" charset="0"/>
                <a:cs typeface="Arial" panose="020B0604020202020204" pitchFamily="34" charset="0"/>
              </a:rPr>
              <a:t> preprint arXiv:2403.19827</a:t>
            </a:r>
            <a:r>
              <a:rPr lang="en-US" sz="1000" dirty="0">
                <a:latin typeface="Arial" panose="020B0604020202020204" pitchFamily="34" charset="0"/>
                <a:cs typeface="Arial" panose="020B0604020202020204" pitchFamily="34" charset="0"/>
              </a:rPr>
              <a:t>.</a:t>
            </a:r>
          </a:p>
          <a:p>
            <a:pPr eaLnBrk="0" hangingPunct="0"/>
            <a:r>
              <a:rPr lang="en-US" sz="1000" dirty="0">
                <a:latin typeface="Arial" panose="020B0604020202020204" pitchFamily="34" charset="0"/>
                <a:cs typeface="Arial" panose="020B0604020202020204" pitchFamily="34" charset="0"/>
              </a:rPr>
              <a:t>Morgan, E., &amp; Levy, R. (2015). Modeling idiosyncratic preferences: How generative knowledge and expression frequency jointly determine language structure. In </a:t>
            </a:r>
            <a:r>
              <a:rPr lang="en-US" sz="1000" i="1" dirty="0">
                <a:latin typeface="Arial" panose="020B0604020202020204" pitchFamily="34" charset="0"/>
                <a:cs typeface="Arial" panose="020B0604020202020204" pitchFamily="34" charset="0"/>
              </a:rPr>
              <a:t>Proceedings of the Annual Meeting of the Cognitive Science Society</a:t>
            </a:r>
            <a:r>
              <a:rPr lang="en-US" sz="1000" dirty="0">
                <a:latin typeface="Arial" panose="020B0604020202020204" pitchFamily="34" charset="0"/>
                <a:cs typeface="Arial" panose="020B0604020202020204" pitchFamily="34" charset="0"/>
              </a:rPr>
              <a:t> (Vol. 37).</a:t>
            </a:r>
          </a:p>
          <a:p>
            <a:pPr eaLnBrk="0" hangingPunct="0"/>
            <a:r>
              <a:rPr lang="en-US" sz="1000" dirty="0">
                <a:latin typeface="Arial" panose="020B0604020202020204" pitchFamily="34" charset="0"/>
                <a:cs typeface="Arial" panose="020B0604020202020204" pitchFamily="34" charset="0"/>
              </a:rPr>
              <a:t>Morgan, E., &amp; Levy, R. (2016). Abstract knowledge versus direct experience in processing of binomial expressions. </a:t>
            </a:r>
            <a:r>
              <a:rPr lang="en-US" sz="1000" i="1" dirty="0">
                <a:latin typeface="Arial" panose="020B0604020202020204" pitchFamily="34" charset="0"/>
                <a:cs typeface="Arial" panose="020B0604020202020204" pitchFamily="34" charset="0"/>
              </a:rPr>
              <a:t>Cognition</a:t>
            </a:r>
            <a:r>
              <a:rPr lang="en-US" sz="1000" dirty="0">
                <a:latin typeface="Arial" panose="020B0604020202020204" pitchFamily="34" charset="0"/>
                <a:cs typeface="Arial" panose="020B0604020202020204" pitchFamily="34" charset="0"/>
              </a:rPr>
              <a:t>, </a:t>
            </a:r>
            <a:r>
              <a:rPr lang="en-US" sz="1000" i="1" dirty="0">
                <a:latin typeface="Arial" panose="020B0604020202020204" pitchFamily="34" charset="0"/>
                <a:cs typeface="Arial" panose="020B0604020202020204" pitchFamily="34" charset="0"/>
              </a:rPr>
              <a:t>157</a:t>
            </a:r>
            <a:r>
              <a:rPr lang="en-US" sz="1000" dirty="0">
                <a:latin typeface="Arial" panose="020B0604020202020204" pitchFamily="34" charset="0"/>
                <a:cs typeface="Arial" panose="020B0604020202020204" pitchFamily="34" charset="0"/>
              </a:rPr>
              <a:t>, 384-402.</a:t>
            </a:r>
          </a:p>
          <a:p>
            <a:pPr eaLnBrk="0" hangingPunct="0"/>
            <a:r>
              <a:rPr lang="en-US" sz="1000" dirty="0">
                <a:latin typeface="Arial" panose="020B0604020202020204" pitchFamily="34" charset="0"/>
                <a:cs typeface="Arial" panose="020B0604020202020204" pitchFamily="34" charset="0"/>
              </a:rPr>
              <a:t>Morgan, E., &amp; Levy, R. (2024). Productive knowledge and item-specific knowledge trade off as a function of frequency in multiword expression processing. </a:t>
            </a:r>
            <a:r>
              <a:rPr lang="en-US" sz="1000" i="1" dirty="0">
                <a:latin typeface="Arial" panose="020B0604020202020204" pitchFamily="34" charset="0"/>
                <a:cs typeface="Arial" panose="020B0604020202020204" pitchFamily="34" charset="0"/>
              </a:rPr>
              <a:t>Language</a:t>
            </a:r>
            <a:r>
              <a:rPr lang="en-US" sz="1000" dirty="0">
                <a:latin typeface="Arial" panose="020B0604020202020204" pitchFamily="34" charset="0"/>
                <a:cs typeface="Arial" panose="020B0604020202020204" pitchFamily="34" charset="0"/>
              </a:rPr>
              <a:t>, </a:t>
            </a:r>
            <a:r>
              <a:rPr lang="en-US" sz="1000" i="1" dirty="0">
                <a:latin typeface="Arial" panose="020B0604020202020204" pitchFamily="34" charset="0"/>
                <a:cs typeface="Arial" panose="020B0604020202020204" pitchFamily="34" charset="0"/>
              </a:rPr>
              <a:t>100</a:t>
            </a:r>
            <a:r>
              <a:rPr lang="en-US" sz="1000" dirty="0">
                <a:latin typeface="Arial" panose="020B0604020202020204" pitchFamily="34" charset="0"/>
                <a:cs typeface="Arial" panose="020B0604020202020204" pitchFamily="34" charset="0"/>
              </a:rPr>
              <a:t>(4), e195-e224.</a:t>
            </a:r>
          </a:p>
          <a:p>
            <a:r>
              <a:rPr lang="en-US" sz="1000" dirty="0">
                <a:latin typeface="Arial" panose="020B0604020202020204" pitchFamily="34" charset="0"/>
                <a:cs typeface="Arial" panose="020B0604020202020204" pitchFamily="34" charset="0"/>
              </a:rPr>
              <a:t>Yao, Q., Misra, K., </a:t>
            </a:r>
            <a:r>
              <a:rPr lang="en-US" sz="1000" dirty="0" err="1">
                <a:latin typeface="Arial" panose="020B0604020202020204" pitchFamily="34" charset="0"/>
                <a:cs typeface="Arial" panose="020B0604020202020204" pitchFamily="34" charset="0"/>
              </a:rPr>
              <a:t>Weissweiler</a:t>
            </a:r>
            <a:r>
              <a:rPr lang="en-US" sz="1000" dirty="0">
                <a:latin typeface="Arial" panose="020B0604020202020204" pitchFamily="34" charset="0"/>
                <a:cs typeface="Arial" panose="020B0604020202020204" pitchFamily="34" charset="0"/>
              </a:rPr>
              <a:t>, L., &amp; Mahowald, K. (2025). Both direct and indirect evidence contribute to dative alternation preferences in language models. </a:t>
            </a:r>
            <a:r>
              <a:rPr lang="en-US" sz="1000" i="1" dirty="0" err="1">
                <a:latin typeface="Arial" panose="020B0604020202020204" pitchFamily="34" charset="0"/>
                <a:cs typeface="Arial" panose="020B0604020202020204" pitchFamily="34" charset="0"/>
              </a:rPr>
              <a:t>arXiv</a:t>
            </a:r>
            <a:r>
              <a:rPr lang="en-US" sz="1000" i="1" dirty="0">
                <a:latin typeface="Arial" panose="020B0604020202020204" pitchFamily="34" charset="0"/>
                <a:cs typeface="Arial" panose="020B0604020202020204" pitchFamily="34" charset="0"/>
              </a:rPr>
              <a:t> preprint arXiv:2503.20850</a:t>
            </a:r>
            <a:r>
              <a:rPr lang="en-US" sz="1000" dirty="0">
                <a:latin typeface="Arial" panose="020B0604020202020204" pitchFamily="34" charset="0"/>
                <a:cs typeface="Arial" panose="020B0604020202020204" pitchFamily="34" charset="0"/>
              </a:rPr>
              <a:t>.</a:t>
            </a:r>
          </a:p>
        </p:txBody>
      </p:sp>
      <p:pic>
        <p:nvPicPr>
          <p:cNvPr id="5" name="Video 4">
            <a:hlinkClick r:id="" action="ppaction://media"/>
            <a:extLst>
              <a:ext uri="{FF2B5EF4-FFF2-40B4-BE49-F238E27FC236}">
                <a16:creationId xmlns:a16="http://schemas.microsoft.com/office/drawing/2014/main" id="{3B58E4F3-7CAE-EC18-6B6C-E038BF66CE1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28932162"/>
      </p:ext>
    </p:extLst>
  </p:cSld>
  <p:clrMapOvr>
    <a:masterClrMapping/>
  </p:clrMapOvr>
  <mc:AlternateContent xmlns:mc="http://schemas.openxmlformats.org/markup-compatibility/2006" xmlns:p14="http://schemas.microsoft.com/office/powerpoint/2010/main">
    <mc:Choice Requires="p14">
      <p:transition spd="slow" p14:dur="2000" advTm="3888"/>
    </mc:Choice>
    <mc:Fallback xmlns="">
      <p:transition spd="slow" advTm="38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41">
            <a:extLst>
              <a:ext uri="{FF2B5EF4-FFF2-40B4-BE49-F238E27FC236}">
                <a16:creationId xmlns:a16="http://schemas.microsoft.com/office/drawing/2014/main" id="{FD587C69-72E3-294A-8B44-9DAAFA9CD34D}"/>
              </a:ext>
            </a:extLst>
          </p:cNvPr>
          <p:cNvSpPr>
            <a:spLocks noGrp="1" noChangeArrowheads="1"/>
          </p:cNvSpPr>
          <p:nvPr>
            <p:ph type="title"/>
          </p:nvPr>
        </p:nvSpPr>
        <p:spPr>
          <a:xfrm>
            <a:off x="838200" y="365125"/>
            <a:ext cx="9982200" cy="1325563"/>
          </a:xfrm>
        </p:spPr>
        <p:txBody>
          <a:bodyPr/>
          <a:lstStyle/>
          <a:p>
            <a:r>
              <a:rPr lang="en-US" altLang="en-US" sz="3600" dirty="0"/>
              <a:t>Do LLMs Learn Abstract Representations?</a:t>
            </a:r>
          </a:p>
        </p:txBody>
      </p:sp>
      <p:sp>
        <p:nvSpPr>
          <p:cNvPr id="62466" name="Content Placeholder 42">
            <a:extLst>
              <a:ext uri="{FF2B5EF4-FFF2-40B4-BE49-F238E27FC236}">
                <a16:creationId xmlns:a16="http://schemas.microsoft.com/office/drawing/2014/main" id="{5C78402B-42A0-364B-B33F-F64DE28CBA0C}"/>
              </a:ext>
            </a:extLst>
          </p:cNvPr>
          <p:cNvSpPr>
            <a:spLocks noGrp="1" noChangeArrowheads="1"/>
          </p:cNvSpPr>
          <p:nvPr>
            <p:ph sz="half" idx="1"/>
          </p:nvPr>
        </p:nvSpPr>
        <p:spPr>
          <a:xfrm>
            <a:off x="838200" y="1825625"/>
            <a:ext cx="9982200" cy="4351338"/>
          </a:xfrm>
        </p:spPr>
        <p:txBody>
          <a:bodyPr/>
          <a:lstStyle/>
          <a:p>
            <a:pPr marL="457200" indent="-457200">
              <a:buFont typeface="Arial" panose="020B0604020202020204" pitchFamily="34" charset="0"/>
              <a:buChar char="•"/>
            </a:pPr>
            <a:r>
              <a:rPr lang="en-US" altLang="en-US" dirty="0"/>
              <a:t>LLMs are capable of producing natural, fluent language.</a:t>
            </a:r>
          </a:p>
          <a:p>
            <a:pPr marL="457200" indent="-457200">
              <a:buFont typeface="Arial" panose="020B0604020202020204" pitchFamily="34" charset="0"/>
              <a:buChar char="•"/>
            </a:pPr>
            <a:r>
              <a:rPr lang="en-US" altLang="en-US" dirty="0"/>
              <a:t>How are they able to do this?</a:t>
            </a:r>
          </a:p>
          <a:p>
            <a:pPr marL="1141413" lvl="1" indent="-457200"/>
            <a:r>
              <a:rPr lang="en-US" altLang="en-US" dirty="0"/>
              <a:t>Copying?</a:t>
            </a:r>
          </a:p>
          <a:p>
            <a:pPr marL="1141413" lvl="1" indent="-457200"/>
            <a:r>
              <a:rPr lang="en-US" altLang="en-US" dirty="0"/>
              <a:t>Learning abstract representations?</a:t>
            </a:r>
          </a:p>
          <a:p>
            <a:pPr marL="1141413" lvl="1" indent="-457200"/>
            <a:r>
              <a:rPr lang="en-US" altLang="en-US" dirty="0"/>
              <a:t>Combination of both?</a:t>
            </a:r>
          </a:p>
        </p:txBody>
      </p:sp>
      <p:pic>
        <p:nvPicPr>
          <p:cNvPr id="22" name="Video 21">
            <a:hlinkClick r:id="" action="ppaction://media"/>
            <a:extLst>
              <a:ext uri="{FF2B5EF4-FFF2-40B4-BE49-F238E27FC236}">
                <a16:creationId xmlns:a16="http://schemas.microsoft.com/office/drawing/2014/main" id="{F35FC8C6-66C9-6535-066B-8FE4BAF8FF8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cSld>
  <p:clrMapOvr>
    <a:masterClrMapping/>
  </p:clrMapOvr>
  <p:transition spd="med" advTm="1998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2"/>
                </p:tgtEl>
              </p:cMediaNode>
            </p:video>
            <p:seq concurrent="1" nextAc="seek">
              <p:cTn id="8" restart="whenNotActive" fill="hold" evtFilter="cancelBubble" nodeType="interactiveSeq">
                <p:stCondLst>
                  <p:cond evt="onClick" delay="0">
                    <p:tgtEl>
                      <p:spTgt spid="2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1A78DD97-CAEE-D0C0-211E-6FFFF88C3864}"/>
            </a:ext>
          </a:extLst>
        </p:cNvPr>
        <p:cNvGrpSpPr/>
        <p:nvPr/>
      </p:nvGrpSpPr>
      <p:grpSpPr>
        <a:xfrm>
          <a:off x="0" y="0"/>
          <a:ext cx="0" cy="0"/>
          <a:chOff x="0" y="0"/>
          <a:chExt cx="0" cy="0"/>
        </a:xfrm>
      </p:grpSpPr>
      <p:sp>
        <p:nvSpPr>
          <p:cNvPr id="62465" name="Title 41">
            <a:extLst>
              <a:ext uri="{FF2B5EF4-FFF2-40B4-BE49-F238E27FC236}">
                <a16:creationId xmlns:a16="http://schemas.microsoft.com/office/drawing/2014/main" id="{97C89E0D-033D-2641-53A3-6CAB39856D32}"/>
              </a:ext>
            </a:extLst>
          </p:cNvPr>
          <p:cNvSpPr>
            <a:spLocks noGrp="1" noChangeArrowheads="1"/>
          </p:cNvSpPr>
          <p:nvPr>
            <p:ph type="title"/>
          </p:nvPr>
        </p:nvSpPr>
        <p:spPr>
          <a:xfrm>
            <a:off x="838200" y="365125"/>
            <a:ext cx="9982200" cy="1325563"/>
          </a:xfrm>
        </p:spPr>
        <p:txBody>
          <a:bodyPr/>
          <a:lstStyle/>
          <a:p>
            <a:r>
              <a:rPr lang="en-US" altLang="en-US" sz="3600" dirty="0"/>
              <a:t>LLMs Copy</a:t>
            </a:r>
          </a:p>
        </p:txBody>
      </p:sp>
      <p:sp>
        <p:nvSpPr>
          <p:cNvPr id="62466" name="Content Placeholder 42">
            <a:extLst>
              <a:ext uri="{FF2B5EF4-FFF2-40B4-BE49-F238E27FC236}">
                <a16:creationId xmlns:a16="http://schemas.microsoft.com/office/drawing/2014/main" id="{19BEB51A-E21F-1448-E243-639C7F475BDA}"/>
              </a:ext>
            </a:extLst>
          </p:cNvPr>
          <p:cNvSpPr>
            <a:spLocks noGrp="1" noChangeArrowheads="1"/>
          </p:cNvSpPr>
          <p:nvPr>
            <p:ph sz="half" idx="1"/>
          </p:nvPr>
        </p:nvSpPr>
        <p:spPr>
          <a:xfrm>
            <a:off x="838200" y="1825625"/>
            <a:ext cx="9982200" cy="4351338"/>
          </a:xfrm>
        </p:spPr>
        <p:txBody>
          <a:bodyPr/>
          <a:lstStyle/>
          <a:p>
            <a:pPr marL="457200" indent="-457200">
              <a:buFont typeface="Arial" panose="020B0604020202020204" pitchFamily="34" charset="0"/>
              <a:buChar char="•"/>
            </a:pPr>
            <a:r>
              <a:rPr lang="en-US" altLang="en-US" dirty="0"/>
              <a:t>LLMs show evidence of copying a lot from their training.</a:t>
            </a:r>
          </a:p>
          <a:p>
            <a:pPr marL="1141413" lvl="1" indent="-457200"/>
            <a:r>
              <a:rPr lang="en-US" altLang="en-US" dirty="0"/>
              <a:t>BERT struggles to determine the plurality of novel words (Haley, 2020).</a:t>
            </a:r>
          </a:p>
          <a:p>
            <a:pPr marL="1141413" lvl="1" indent="-457200"/>
            <a:r>
              <a:rPr lang="en-US" altLang="en-US" dirty="0"/>
              <a:t>GPT-2 copies extensively (McCoy et al., 2023)</a:t>
            </a:r>
          </a:p>
          <a:p>
            <a:pPr marL="1141413" lvl="1" indent="-457200"/>
            <a:r>
              <a:rPr lang="en-US" altLang="en-US" dirty="0"/>
              <a:t>Bert relies on memorization when producing the correct tense for a word (Li and Wisniewski, 2021).</a:t>
            </a:r>
          </a:p>
        </p:txBody>
      </p:sp>
    </p:spTree>
    <p:extLst>
      <p:ext uri="{BB962C8B-B14F-4D97-AF65-F5344CB8AC3E}">
        <p14:creationId xmlns:p14="http://schemas.microsoft.com/office/powerpoint/2010/main" val="832513008"/>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9505D6D-1D66-723E-2016-9A9BBD3FE7F1}"/>
            </a:ext>
          </a:extLst>
        </p:cNvPr>
        <p:cNvGrpSpPr/>
        <p:nvPr/>
      </p:nvGrpSpPr>
      <p:grpSpPr>
        <a:xfrm>
          <a:off x="0" y="0"/>
          <a:ext cx="0" cy="0"/>
          <a:chOff x="0" y="0"/>
          <a:chExt cx="0" cy="0"/>
        </a:xfrm>
      </p:grpSpPr>
      <p:sp>
        <p:nvSpPr>
          <p:cNvPr id="62465" name="Title 41">
            <a:extLst>
              <a:ext uri="{FF2B5EF4-FFF2-40B4-BE49-F238E27FC236}">
                <a16:creationId xmlns:a16="http://schemas.microsoft.com/office/drawing/2014/main" id="{F2BEA310-D528-37B6-FF0D-F4FF3FF68572}"/>
              </a:ext>
            </a:extLst>
          </p:cNvPr>
          <p:cNvSpPr>
            <a:spLocks noGrp="1" noChangeArrowheads="1"/>
          </p:cNvSpPr>
          <p:nvPr>
            <p:ph type="title"/>
          </p:nvPr>
        </p:nvSpPr>
        <p:spPr>
          <a:xfrm>
            <a:off x="838200" y="365125"/>
            <a:ext cx="9982200" cy="1325563"/>
          </a:xfrm>
        </p:spPr>
        <p:txBody>
          <a:bodyPr/>
          <a:lstStyle/>
          <a:p>
            <a:r>
              <a:rPr lang="en-US" altLang="en-US" sz="3600" dirty="0"/>
              <a:t>LLMs Learn</a:t>
            </a:r>
          </a:p>
        </p:txBody>
      </p:sp>
      <p:sp>
        <p:nvSpPr>
          <p:cNvPr id="62466" name="Content Placeholder 42">
            <a:extLst>
              <a:ext uri="{FF2B5EF4-FFF2-40B4-BE49-F238E27FC236}">
                <a16:creationId xmlns:a16="http://schemas.microsoft.com/office/drawing/2014/main" id="{1171B536-EEAB-43F0-A839-7E1A7440BF11}"/>
              </a:ext>
            </a:extLst>
          </p:cNvPr>
          <p:cNvSpPr>
            <a:spLocks noGrp="1" noChangeArrowheads="1"/>
          </p:cNvSpPr>
          <p:nvPr>
            <p:ph sz="half" idx="1"/>
          </p:nvPr>
        </p:nvSpPr>
        <p:spPr>
          <a:xfrm>
            <a:off x="838200" y="1825624"/>
            <a:ext cx="9982200" cy="4524375"/>
          </a:xfrm>
        </p:spPr>
        <p:txBody>
          <a:bodyPr/>
          <a:lstStyle/>
          <a:p>
            <a:pPr marL="457200" indent="-457200">
              <a:buFont typeface="Arial" panose="020B0604020202020204" pitchFamily="34" charset="0"/>
              <a:buChar char="•"/>
            </a:pPr>
            <a:r>
              <a:rPr lang="en-US" altLang="en-US" dirty="0"/>
              <a:t>LLMs show evidence of learning abstract representations</a:t>
            </a:r>
          </a:p>
          <a:p>
            <a:pPr marL="1141413" lvl="1" indent="-457200"/>
            <a:r>
              <a:rPr lang="en-US" altLang="en-US" dirty="0"/>
              <a:t>GPT-2 (despite copying extensively) produces novel words and novel syntactic structures (McCoy et al., 2023).</a:t>
            </a:r>
          </a:p>
          <a:p>
            <a:pPr marL="1141413" lvl="1" indent="-457200"/>
            <a:r>
              <a:rPr lang="en-US" dirty="0"/>
              <a:t>BERT uses abstract knowledge to predict subject-verb and object-past participle agreements in French (</a:t>
            </a:r>
            <a:r>
              <a:rPr lang="en-US" dirty="0" err="1"/>
              <a:t>Lasri</a:t>
            </a:r>
            <a:r>
              <a:rPr lang="en-US" dirty="0"/>
              <a:t> et al., 2022).</a:t>
            </a:r>
          </a:p>
          <a:p>
            <a:pPr marL="1141413" lvl="1" indent="-457200"/>
            <a:r>
              <a:rPr lang="en-US" dirty="0"/>
              <a:t>Language models also are able to learn abstract representations for the dative alternation (Yao et al., 2025) and Adjective Numeral Noun constructions (AANN, e.g., a beautiful five days; Misra and Mahowald, 2024).</a:t>
            </a:r>
          </a:p>
        </p:txBody>
      </p:sp>
    </p:spTree>
    <p:extLst>
      <p:ext uri="{BB962C8B-B14F-4D97-AF65-F5344CB8AC3E}">
        <p14:creationId xmlns:p14="http://schemas.microsoft.com/office/powerpoint/2010/main" val="1752248140"/>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0E3F50-6380-8FDF-5535-ED2F43645526}"/>
            </a:ext>
          </a:extLst>
        </p:cNvPr>
        <p:cNvGrpSpPr/>
        <p:nvPr/>
      </p:nvGrpSpPr>
      <p:grpSpPr>
        <a:xfrm>
          <a:off x="0" y="0"/>
          <a:ext cx="0" cy="0"/>
          <a:chOff x="0" y="0"/>
          <a:chExt cx="0" cy="0"/>
        </a:xfrm>
      </p:grpSpPr>
      <p:sp>
        <p:nvSpPr>
          <p:cNvPr id="62465" name="Title 41">
            <a:extLst>
              <a:ext uri="{FF2B5EF4-FFF2-40B4-BE49-F238E27FC236}">
                <a16:creationId xmlns:a16="http://schemas.microsoft.com/office/drawing/2014/main" id="{56991A7F-0C1A-869C-0655-608CC6EF84A5}"/>
              </a:ext>
            </a:extLst>
          </p:cNvPr>
          <p:cNvSpPr>
            <a:spLocks noGrp="1" noChangeArrowheads="1"/>
          </p:cNvSpPr>
          <p:nvPr>
            <p:ph type="title"/>
          </p:nvPr>
        </p:nvSpPr>
        <p:spPr>
          <a:xfrm>
            <a:off x="838200" y="365125"/>
            <a:ext cx="9982200" cy="1325563"/>
          </a:xfrm>
        </p:spPr>
        <p:txBody>
          <a:bodyPr/>
          <a:lstStyle/>
          <a:p>
            <a:r>
              <a:rPr lang="en-US" altLang="en-US" sz="3600" dirty="0"/>
              <a:t>Human Ordering Preferences</a:t>
            </a:r>
          </a:p>
        </p:txBody>
      </p:sp>
      <p:sp>
        <p:nvSpPr>
          <p:cNvPr id="62466" name="Content Placeholder 42">
            <a:extLst>
              <a:ext uri="{FF2B5EF4-FFF2-40B4-BE49-F238E27FC236}">
                <a16:creationId xmlns:a16="http://schemas.microsoft.com/office/drawing/2014/main" id="{74FAFAC8-44C7-0B4E-1670-AB63E74AA01D}"/>
              </a:ext>
            </a:extLst>
          </p:cNvPr>
          <p:cNvSpPr>
            <a:spLocks noGrp="1" noChangeArrowheads="1"/>
          </p:cNvSpPr>
          <p:nvPr>
            <p:ph sz="half" idx="1"/>
          </p:nvPr>
        </p:nvSpPr>
        <p:spPr>
          <a:xfrm>
            <a:off x="838200" y="1825624"/>
            <a:ext cx="9982200" cy="4524375"/>
          </a:xfrm>
        </p:spPr>
        <p:txBody>
          <a:bodyPr/>
          <a:lstStyle/>
          <a:p>
            <a:r>
              <a:rPr lang="en-US" dirty="0"/>
              <a:t>To examine LLMs’ learning, we turn to the human psycholinguistics literature.</a:t>
            </a:r>
          </a:p>
          <a:p>
            <a:pPr marL="457200" indent="-457200">
              <a:buFont typeface="Arial" panose="020B0604020202020204" pitchFamily="34" charset="0"/>
              <a:buChar char="•"/>
            </a:pPr>
            <a:r>
              <a:rPr lang="en-US" dirty="0"/>
              <a:t>Humans learn ordering preferences (Morgan &amp; Levy, 2015; 2026; 2024) for binomials (e.g., </a:t>
            </a:r>
            <a:r>
              <a:rPr lang="en-US" i="1" dirty="0"/>
              <a:t>bread and butter </a:t>
            </a:r>
            <a:r>
              <a:rPr lang="en-US" dirty="0"/>
              <a:t>preferred over </a:t>
            </a:r>
            <a:r>
              <a:rPr lang="en-US" i="1" dirty="0"/>
              <a:t>butter and bread</a:t>
            </a:r>
            <a:r>
              <a:rPr lang="en-US" dirty="0"/>
              <a:t>).</a:t>
            </a:r>
          </a:p>
          <a:p>
            <a:pPr marL="457200" indent="-457200">
              <a:buFont typeface="Arial" panose="020B0604020202020204" pitchFamily="34" charset="0"/>
              <a:buChar char="•"/>
            </a:pPr>
            <a:r>
              <a:rPr lang="en-US" dirty="0"/>
              <a:t>Driven partly by experience (i.e., frequency) and partly by abstract preferences (e.g., short words before long words).</a:t>
            </a:r>
          </a:p>
          <a:p>
            <a:pPr marL="457200" indent="-457200">
              <a:buFont typeface="Arial" panose="020B0604020202020204" pitchFamily="34" charset="0"/>
              <a:buChar char="•"/>
            </a:pPr>
            <a:endParaRPr lang="en-US" dirty="0"/>
          </a:p>
        </p:txBody>
      </p:sp>
      <p:pic>
        <p:nvPicPr>
          <p:cNvPr id="12" name="Video 11">
            <a:hlinkClick r:id="" action="ppaction://media"/>
            <a:extLst>
              <a:ext uri="{FF2B5EF4-FFF2-40B4-BE49-F238E27FC236}">
                <a16:creationId xmlns:a16="http://schemas.microsoft.com/office/drawing/2014/main" id="{B82C21BC-76F7-8A72-6729-ADC2E51133C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14177869"/>
      </p:ext>
    </p:extLst>
  </p:cSld>
  <p:clrMapOvr>
    <a:masterClrMapping/>
  </p:clrMapOvr>
  <p:transition spd="med" advTm="2575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9579E-5DE7-C484-6527-7840D2427157}"/>
              </a:ext>
            </a:extLst>
          </p:cNvPr>
          <p:cNvSpPr>
            <a:spLocks noGrp="1"/>
          </p:cNvSpPr>
          <p:nvPr>
            <p:ph type="title"/>
          </p:nvPr>
        </p:nvSpPr>
        <p:spPr/>
        <p:txBody>
          <a:bodyPr/>
          <a:lstStyle/>
          <a:p>
            <a:r>
              <a:rPr lang="en-US" dirty="0"/>
              <a:t>Present Study</a:t>
            </a:r>
          </a:p>
        </p:txBody>
      </p:sp>
      <p:sp>
        <p:nvSpPr>
          <p:cNvPr id="6" name="Content Placeholder 42">
            <a:extLst>
              <a:ext uri="{FF2B5EF4-FFF2-40B4-BE49-F238E27FC236}">
                <a16:creationId xmlns:a16="http://schemas.microsoft.com/office/drawing/2014/main" id="{49406C63-1A82-AB88-7EE4-BDA4A5F0E07B}"/>
              </a:ext>
            </a:extLst>
          </p:cNvPr>
          <p:cNvSpPr>
            <a:spLocks noGrp="1" noChangeArrowheads="1"/>
          </p:cNvSpPr>
          <p:nvPr>
            <p:ph sz="half" idx="1"/>
          </p:nvPr>
        </p:nvSpPr>
        <p:spPr>
          <a:xfrm>
            <a:off x="838200" y="1825624"/>
            <a:ext cx="9982200" cy="4524375"/>
          </a:xfrm>
        </p:spPr>
        <p:txBody>
          <a:bodyPr/>
          <a:lstStyle/>
          <a:p>
            <a:r>
              <a:rPr lang="en-US" dirty="0"/>
              <a:t>Are LLMs’ ordering preferences driven by:</a:t>
            </a:r>
          </a:p>
          <a:p>
            <a:pPr marL="457200" indent="-457200">
              <a:buFont typeface="Arial" panose="020B0604020202020204" pitchFamily="34" charset="0"/>
              <a:buChar char="•"/>
            </a:pPr>
            <a:r>
              <a:rPr lang="en-US" dirty="0"/>
              <a:t>Abstract preferences?</a:t>
            </a:r>
          </a:p>
          <a:p>
            <a:pPr marL="457200" indent="-457200">
              <a:buFont typeface="Arial" panose="020B0604020202020204" pitchFamily="34" charset="0"/>
              <a:buChar char="•"/>
            </a:pPr>
            <a:r>
              <a:rPr lang="en-US" dirty="0"/>
              <a:t>Experience (frequency)?</a:t>
            </a:r>
          </a:p>
          <a:p>
            <a:pPr marL="457200" indent="-457200">
              <a:buFont typeface="Arial" panose="020B0604020202020204" pitchFamily="34" charset="0"/>
              <a:buChar char="•"/>
            </a:pPr>
            <a:r>
              <a:rPr lang="en-US" dirty="0"/>
              <a:t>Both?</a:t>
            </a:r>
          </a:p>
        </p:txBody>
      </p:sp>
      <p:pic>
        <p:nvPicPr>
          <p:cNvPr id="5" name="Video 4">
            <a:hlinkClick r:id="" action="ppaction://media"/>
            <a:extLst>
              <a:ext uri="{FF2B5EF4-FFF2-40B4-BE49-F238E27FC236}">
                <a16:creationId xmlns:a16="http://schemas.microsoft.com/office/drawing/2014/main" id="{6D318A89-DC2A-EF05-C888-36321B6FBF4C}"/>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07914496"/>
      </p:ext>
    </p:extLst>
  </p:cSld>
  <p:clrMapOvr>
    <a:masterClrMapping/>
  </p:clrMapOvr>
  <mc:AlternateContent xmlns:mc="http://schemas.openxmlformats.org/markup-compatibility/2006" xmlns:p14="http://schemas.microsoft.com/office/powerpoint/2010/main">
    <mc:Choice Requires="p14">
      <p:transition spd="slow" p14:dur="2000" advTm="10841"/>
    </mc:Choice>
    <mc:Fallback xmlns="">
      <p:transition spd="slow" advTm="108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82179-A326-9A06-63D6-C192B863D776}"/>
              </a:ext>
            </a:extLst>
          </p:cNvPr>
          <p:cNvSpPr>
            <a:spLocks noGrp="1"/>
          </p:cNvSpPr>
          <p:nvPr>
            <p:ph type="title"/>
          </p:nvPr>
        </p:nvSpPr>
        <p:spPr/>
        <p:txBody>
          <a:bodyPr/>
          <a:lstStyle/>
          <a:p>
            <a:r>
              <a:rPr lang="en-US" dirty="0"/>
              <a:t>Dataset</a:t>
            </a:r>
          </a:p>
        </p:txBody>
      </p:sp>
      <p:sp>
        <p:nvSpPr>
          <p:cNvPr id="3" name="Content Placeholder 2">
            <a:extLst>
              <a:ext uri="{FF2B5EF4-FFF2-40B4-BE49-F238E27FC236}">
                <a16:creationId xmlns:a16="http://schemas.microsoft.com/office/drawing/2014/main" id="{C86F0535-A146-E84E-16A1-E1B61C92DB23}"/>
              </a:ext>
            </a:extLst>
          </p:cNvPr>
          <p:cNvSpPr>
            <a:spLocks noGrp="1"/>
          </p:cNvSpPr>
          <p:nvPr>
            <p:ph sz="half" idx="1"/>
          </p:nvPr>
        </p:nvSpPr>
        <p:spPr>
          <a:xfrm>
            <a:off x="838200" y="1825625"/>
            <a:ext cx="9981584" cy="4351339"/>
          </a:xfrm>
        </p:spPr>
        <p:txBody>
          <a:bodyPr/>
          <a:lstStyle/>
          <a:p>
            <a:pPr marL="457200" indent="-457200">
              <a:buFont typeface="Arial" panose="020B0604020202020204" pitchFamily="34" charset="0"/>
              <a:buChar char="•"/>
            </a:pPr>
            <a:r>
              <a:rPr lang="en-US" dirty="0"/>
              <a:t>594 binomials ranging in frequency from low-frequency to high-frequency.</a:t>
            </a:r>
          </a:p>
          <a:p>
            <a:pPr marL="457200" indent="-457200">
              <a:buFont typeface="Arial" panose="020B0604020202020204" pitchFamily="34" charset="0"/>
              <a:buChar char="•"/>
            </a:pPr>
            <a:r>
              <a:rPr lang="en-US" dirty="0"/>
              <a:t>Coded for:</a:t>
            </a:r>
          </a:p>
          <a:p>
            <a:pPr marL="1141413" lvl="1" indent="-457200"/>
            <a:r>
              <a:rPr lang="en-US" dirty="0"/>
              <a:t>Abstract preferences (calculated from Morgan &amp; Levy, 2015).</a:t>
            </a:r>
          </a:p>
          <a:p>
            <a:pPr marL="1141413" lvl="1" indent="-457200"/>
            <a:r>
              <a:rPr lang="en-US" dirty="0"/>
              <a:t>Observed preferences (</a:t>
            </a:r>
            <a:r>
              <a:rPr lang="en-US" dirty="0">
                <a:ea typeface="Futura Std Book" charset="0"/>
                <a:cs typeface="Arial" panose="020B0604020202020204" pitchFamily="34" charset="0"/>
              </a:rPr>
              <a:t>proportion of occurrences that are in alphabetical ordering).</a:t>
            </a:r>
          </a:p>
          <a:p>
            <a:pPr marL="1141413" lvl="1" indent="-457200"/>
            <a:r>
              <a:rPr lang="en-US" dirty="0">
                <a:cs typeface="Arial" panose="020B0604020202020204" pitchFamily="34" charset="0"/>
              </a:rPr>
              <a:t>Frequency (total number of occurrences in either ordering).</a:t>
            </a:r>
            <a:endParaRPr lang="en-US" dirty="0"/>
          </a:p>
        </p:txBody>
      </p:sp>
      <p:pic>
        <p:nvPicPr>
          <p:cNvPr id="5" name="Video 4">
            <a:hlinkClick r:id="" action="ppaction://media"/>
            <a:extLst>
              <a:ext uri="{FF2B5EF4-FFF2-40B4-BE49-F238E27FC236}">
                <a16:creationId xmlns:a16="http://schemas.microsoft.com/office/drawing/2014/main" id="{99D9A823-48F8-D890-20CD-E1F60ABD62E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11332857"/>
      </p:ext>
    </p:extLst>
  </p:cSld>
  <p:clrMapOvr>
    <a:masterClrMapping/>
  </p:clrMapOvr>
  <mc:AlternateContent xmlns:mc="http://schemas.openxmlformats.org/markup-compatibility/2006" xmlns:p14="http://schemas.microsoft.com/office/powerpoint/2010/main">
    <mc:Choice Requires="p14">
      <p:transition spd="slow" p14:dur="2000" advTm="37056"/>
    </mc:Choice>
    <mc:Fallback xmlns="">
      <p:transition spd="slow" advTm="370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AF41E2-1CBA-634D-FF94-5737CC603424}"/>
            </a:ext>
          </a:extLst>
        </p:cNvPr>
        <p:cNvGrpSpPr/>
        <p:nvPr/>
      </p:nvGrpSpPr>
      <p:grpSpPr>
        <a:xfrm>
          <a:off x="0" y="0"/>
          <a:ext cx="0" cy="0"/>
          <a:chOff x="0" y="0"/>
          <a:chExt cx="0" cy="0"/>
        </a:xfrm>
      </p:grpSpPr>
      <p:sp>
        <p:nvSpPr>
          <p:cNvPr id="62465" name="Title 41">
            <a:extLst>
              <a:ext uri="{FF2B5EF4-FFF2-40B4-BE49-F238E27FC236}">
                <a16:creationId xmlns:a16="http://schemas.microsoft.com/office/drawing/2014/main" id="{740357D3-9738-EE51-DB9D-10066027B7CB}"/>
              </a:ext>
            </a:extLst>
          </p:cNvPr>
          <p:cNvSpPr>
            <a:spLocks noGrp="1" noChangeArrowheads="1"/>
          </p:cNvSpPr>
          <p:nvPr>
            <p:ph type="title"/>
          </p:nvPr>
        </p:nvSpPr>
        <p:spPr>
          <a:xfrm>
            <a:off x="838200" y="365125"/>
            <a:ext cx="9982200" cy="1325563"/>
          </a:xfrm>
        </p:spPr>
        <p:txBody>
          <a:bodyPr/>
          <a:lstStyle/>
          <a:p>
            <a:r>
              <a:rPr lang="en-US" altLang="en-US" dirty="0"/>
              <a:t>LLM Ordering Preferences</a:t>
            </a:r>
          </a:p>
        </p:txBody>
      </p:sp>
      <mc:AlternateContent xmlns:mc="http://schemas.openxmlformats.org/markup-compatibility/2006" xmlns:a14="http://schemas.microsoft.com/office/drawing/2010/main">
        <mc:Choice Requires="a14">
          <p:sp>
            <p:nvSpPr>
              <p:cNvPr id="62466" name="Content Placeholder 42">
                <a:extLst>
                  <a:ext uri="{FF2B5EF4-FFF2-40B4-BE49-F238E27FC236}">
                    <a16:creationId xmlns:a16="http://schemas.microsoft.com/office/drawing/2014/main" id="{117EE16A-42D8-4B82-5C70-27FBB6E2E7A3}"/>
                  </a:ext>
                </a:extLst>
              </p:cNvPr>
              <p:cNvSpPr>
                <a:spLocks noGrp="1" noChangeArrowheads="1"/>
              </p:cNvSpPr>
              <p:nvPr>
                <p:ph sz="half" idx="1"/>
              </p:nvPr>
            </p:nvSpPr>
            <p:spPr>
              <a:xfrm>
                <a:off x="838200" y="1825625"/>
                <a:ext cx="9982200" cy="4253442"/>
              </a:xfrm>
            </p:spPr>
            <p:txBody>
              <a:bodyPr/>
              <a:lstStyle/>
              <a:p>
                <a:pPr marL="525494" indent="-525494" eaLnBrk="0" hangingPunct="0">
                  <a:buFont typeface="Arial" panose="020B0604020202020204" pitchFamily="34" charset="0"/>
                  <a:buChar char="•"/>
                </a:pPr>
                <a:r>
                  <a:rPr lang="en-US" sz="1800" dirty="0">
                    <a:ea typeface="Futura Std Book" charset="0"/>
                    <a:cs typeface="Arial" panose="020B0604020202020204" pitchFamily="34" charset="0"/>
                  </a:rPr>
                  <a:t>Language model predictions were calculated as the log odds of the probability of the alphabetical ordering to the probability of the nonalphabetical ordering</a:t>
                </a:r>
              </a:p>
              <a:p>
                <a:pPr eaLnBrk="0" hangingPunct="0"/>
                <a:endParaRPr lang="en-US" sz="1800" dirty="0">
                  <a:cs typeface="Arial" panose="020B0604020202020204" pitchFamily="34" charset="0"/>
                </a:endParaRPr>
              </a:p>
              <a:p>
                <a:pPr eaLnBrk="0" hangingPunct="0"/>
                <a14:m>
                  <m:oMathPara xmlns:m="http://schemas.openxmlformats.org/officeDocument/2006/math">
                    <m:oMathParaPr>
                      <m:jc m:val="centerGroup"/>
                    </m:oMathParaPr>
                    <m:oMath xmlns:m="http://schemas.openxmlformats.org/officeDocument/2006/math">
                      <m:sSub>
                        <m:sSubPr>
                          <m:ctrlPr>
                            <a:rPr lang="en-US" sz="1800" i="1">
                              <a:latin typeface="Cambria Math" panose="02040503050406030204" pitchFamily="18" charset="0"/>
                              <a:cs typeface="Arial" panose="020B0604020202020204" pitchFamily="34" charset="0"/>
                            </a:rPr>
                          </m:ctrlPr>
                        </m:sSubPr>
                        <m:e>
                          <m:r>
                            <a:rPr lang="en-US" sz="1800" i="1">
                              <a:latin typeface="Cambria Math" panose="02040503050406030204" pitchFamily="18" charset="0"/>
                              <a:cs typeface="Arial" panose="020B0604020202020204" pitchFamily="34" charset="0"/>
                            </a:rPr>
                            <m:t>𝑃</m:t>
                          </m:r>
                        </m:e>
                        <m:sub>
                          <m:r>
                            <a:rPr lang="en-US" sz="1800" i="1">
                              <a:latin typeface="Cambria Math" panose="02040503050406030204" pitchFamily="18" charset="0"/>
                              <a:cs typeface="Arial" panose="020B0604020202020204" pitchFamily="34" charset="0"/>
                            </a:rPr>
                            <m:t>𝑎𝑙𝑝h𝑎𝑏𝑒𝑡𝑖𝑐𝑎𝑙</m:t>
                          </m:r>
                        </m:sub>
                      </m:sSub>
                      <m:r>
                        <m:rPr>
                          <m:aln/>
                        </m:rP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𝑃</m:t>
                      </m:r>
                      <m:d>
                        <m:dPr>
                          <m:endChr m:val="|"/>
                          <m:ctrlPr>
                            <a:rPr lang="en-US" sz="1800" i="1">
                              <a:latin typeface="Cambria Math" panose="02040503050406030204" pitchFamily="18" charset="0"/>
                              <a:cs typeface="Arial" panose="020B0604020202020204" pitchFamily="34" charset="0"/>
                            </a:rPr>
                          </m:ctrlPr>
                        </m:dPr>
                        <m:e>
                          <m:r>
                            <a:rPr lang="en-US" sz="1800" i="1">
                              <a:latin typeface="Cambria Math" panose="02040503050406030204" pitchFamily="18" charset="0"/>
                              <a:cs typeface="Arial" panose="020B0604020202020204" pitchFamily="34" charset="0"/>
                            </a:rPr>
                            <m:t>𝐴</m:t>
                          </m:r>
                          <m:r>
                            <a:rPr lang="en-US" sz="1800" i="1">
                              <a:latin typeface="Cambria Math" panose="02040503050406030204" pitchFamily="18" charset="0"/>
                              <a:cs typeface="Arial" panose="020B0604020202020204" pitchFamily="34" charset="0"/>
                            </a:rPr>
                            <m:t> </m:t>
                          </m:r>
                        </m:e>
                      </m:d>
                      <m:r>
                        <a:rPr lang="en-US" sz="1800" i="1">
                          <a:latin typeface="Cambria Math" panose="02040503050406030204" pitchFamily="18" charset="0"/>
                          <a:cs typeface="Arial" panose="020B0604020202020204" pitchFamily="34" charset="0"/>
                        </a:rPr>
                        <m:t>𝑁𝑒𝑥𝑡</m:t>
                      </m:r>
                      <m:r>
                        <a:rPr lang="en-US" sz="1800" i="1">
                          <a:latin typeface="Cambria Math" panose="02040503050406030204" pitchFamily="18" charset="0"/>
                          <a:cs typeface="Arial" panose="020B0604020202020204" pitchFamily="34" charset="0"/>
                        </a:rPr>
                        <m:t> </m:t>
                      </m:r>
                      <m:r>
                        <a:rPr lang="en-US" sz="1800" i="1">
                          <a:latin typeface="Cambria Math" panose="02040503050406030204" pitchFamily="18" charset="0"/>
                          <a:cs typeface="Arial" panose="020B0604020202020204" pitchFamily="34" charset="0"/>
                        </a:rPr>
                        <m:t>𝐼𝑡𝑒𝑚</m:t>
                      </m:r>
                      <m:r>
                        <a:rPr lang="en-US" sz="1800" i="1">
                          <a:latin typeface="Cambria Math" panose="02040503050406030204" pitchFamily="18" charset="0"/>
                          <a:cs typeface="Arial" panose="020B0604020202020204" pitchFamily="34" charset="0"/>
                        </a:rPr>
                        <m:t>:)</m:t>
                      </m:r>
                    </m:oMath>
                    <m:oMath xmlns:m="http://schemas.openxmlformats.org/officeDocument/2006/math">
                      <m:r>
                        <m:rPr>
                          <m:aln/>
                        </m:rP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𝑃</m:t>
                      </m:r>
                      <m:d>
                        <m:dPr>
                          <m:endChr m:val="|"/>
                          <m:ctrlPr>
                            <a:rPr lang="en-US" sz="1800" i="1">
                              <a:latin typeface="Cambria Math" panose="02040503050406030204" pitchFamily="18" charset="0"/>
                              <a:cs typeface="Arial" panose="020B0604020202020204" pitchFamily="34" charset="0"/>
                            </a:rPr>
                          </m:ctrlPr>
                        </m:dPr>
                        <m:e>
                          <m:r>
                            <a:rPr lang="en-US" sz="1800" i="1">
                              <a:latin typeface="Cambria Math" panose="02040503050406030204" pitchFamily="18" charset="0"/>
                              <a:cs typeface="Arial" panose="020B0604020202020204" pitchFamily="34" charset="0"/>
                            </a:rPr>
                            <m:t>𝑎𝑛𝑑</m:t>
                          </m:r>
                          <m:r>
                            <a:rPr lang="en-US" sz="1800" i="1">
                              <a:latin typeface="Cambria Math" panose="02040503050406030204" pitchFamily="18" charset="0"/>
                              <a:cs typeface="Arial" panose="020B0604020202020204" pitchFamily="34" charset="0"/>
                            </a:rPr>
                            <m:t> </m:t>
                          </m:r>
                        </m:e>
                      </m:d>
                      <m:r>
                        <a:rPr lang="en-US" sz="1800" i="1">
                          <a:latin typeface="Cambria Math" panose="02040503050406030204" pitchFamily="18" charset="0"/>
                          <a:cs typeface="Arial" panose="020B0604020202020204" pitchFamily="34" charset="0"/>
                        </a:rPr>
                        <m:t>𝑁𝑒𝑥𝑡</m:t>
                      </m:r>
                      <m:r>
                        <a:rPr lang="en-US" sz="1800" i="1">
                          <a:latin typeface="Cambria Math" panose="02040503050406030204" pitchFamily="18" charset="0"/>
                          <a:cs typeface="Arial" panose="020B0604020202020204" pitchFamily="34" charset="0"/>
                        </a:rPr>
                        <m:t> </m:t>
                      </m:r>
                      <m:r>
                        <a:rPr lang="en-US" sz="1800" i="1">
                          <a:latin typeface="Cambria Math" panose="02040503050406030204" pitchFamily="18" charset="0"/>
                          <a:cs typeface="Arial" panose="020B0604020202020204" pitchFamily="34" charset="0"/>
                        </a:rPr>
                        <m:t>𝐼𝑡𝑒𝑚</m:t>
                      </m:r>
                      <m: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𝐴</m:t>
                      </m:r>
                      <m:r>
                        <a:rPr lang="en-US" sz="1800" i="1">
                          <a:latin typeface="Cambria Math" panose="02040503050406030204" pitchFamily="18" charset="0"/>
                          <a:cs typeface="Arial" panose="020B0604020202020204" pitchFamily="34" charset="0"/>
                        </a:rPr>
                        <m:t>)</m:t>
                      </m:r>
                    </m:oMath>
                    <m:oMath xmlns:m="http://schemas.openxmlformats.org/officeDocument/2006/math">
                      <m:r>
                        <m:rPr>
                          <m:aln/>
                        </m:rP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𝑃</m:t>
                      </m:r>
                      <m:d>
                        <m:dPr>
                          <m:endChr m:val="|"/>
                          <m:ctrlPr>
                            <a:rPr lang="en-US" sz="1800" i="1">
                              <a:latin typeface="Cambria Math" panose="02040503050406030204" pitchFamily="18" charset="0"/>
                              <a:cs typeface="Arial" panose="020B0604020202020204" pitchFamily="34" charset="0"/>
                            </a:rPr>
                          </m:ctrlPr>
                        </m:dPr>
                        <m:e>
                          <m:r>
                            <a:rPr lang="en-US" sz="1800" i="1">
                              <a:latin typeface="Cambria Math" panose="02040503050406030204" pitchFamily="18" charset="0"/>
                              <a:cs typeface="Arial" panose="020B0604020202020204" pitchFamily="34" charset="0"/>
                            </a:rPr>
                            <m:t>𝐵</m:t>
                          </m:r>
                          <m:r>
                            <a:rPr lang="en-US" sz="1800" i="1">
                              <a:latin typeface="Cambria Math" panose="02040503050406030204" pitchFamily="18" charset="0"/>
                              <a:cs typeface="Arial" panose="020B0604020202020204" pitchFamily="34" charset="0"/>
                            </a:rPr>
                            <m:t> </m:t>
                          </m:r>
                        </m:e>
                      </m:d>
                      <m:r>
                        <a:rPr lang="en-US" sz="1800" i="1">
                          <a:latin typeface="Cambria Math" panose="02040503050406030204" pitchFamily="18" charset="0"/>
                          <a:cs typeface="Arial" panose="020B0604020202020204" pitchFamily="34" charset="0"/>
                        </a:rPr>
                        <m:t>𝑁𝑒𝑥𝑡</m:t>
                      </m:r>
                      <m:r>
                        <a:rPr lang="en-US" sz="1800" i="1">
                          <a:latin typeface="Cambria Math" panose="02040503050406030204" pitchFamily="18" charset="0"/>
                          <a:cs typeface="Arial" panose="020B0604020202020204" pitchFamily="34" charset="0"/>
                        </a:rPr>
                        <m:t> </m:t>
                      </m:r>
                      <m:r>
                        <a:rPr lang="en-US" sz="1800" i="1">
                          <a:latin typeface="Cambria Math" panose="02040503050406030204" pitchFamily="18" charset="0"/>
                          <a:cs typeface="Arial" panose="020B0604020202020204" pitchFamily="34" charset="0"/>
                        </a:rPr>
                        <m:t>𝐼𝑡𝑒𝑚</m:t>
                      </m:r>
                      <m: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𝐴</m:t>
                      </m:r>
                      <m:r>
                        <a:rPr lang="en-US" sz="1800" i="1">
                          <a:latin typeface="Cambria Math" panose="02040503050406030204" pitchFamily="18" charset="0"/>
                          <a:cs typeface="Arial" panose="020B0604020202020204" pitchFamily="34" charset="0"/>
                        </a:rPr>
                        <m:t> </m:t>
                      </m:r>
                      <m:r>
                        <a:rPr lang="en-US" sz="1800" i="1">
                          <a:latin typeface="Cambria Math" panose="02040503050406030204" pitchFamily="18" charset="0"/>
                          <a:cs typeface="Arial" panose="020B0604020202020204" pitchFamily="34" charset="0"/>
                        </a:rPr>
                        <m:t>𝑎𝑛𝑑</m:t>
                      </m:r>
                      <m:r>
                        <a:rPr lang="en-US" sz="1800" i="1">
                          <a:latin typeface="Cambria Math" panose="02040503050406030204" pitchFamily="18" charset="0"/>
                          <a:cs typeface="Arial" panose="020B0604020202020204" pitchFamily="34" charset="0"/>
                        </a:rPr>
                        <m:t> )</m:t>
                      </m:r>
                    </m:oMath>
                  </m:oMathPara>
                </a14:m>
                <a:endParaRPr lang="en-US" sz="1800" dirty="0">
                  <a:cs typeface="Arial" panose="020B0604020202020204" pitchFamily="34" charset="0"/>
                </a:endParaRPr>
              </a:p>
              <a:p>
                <a:pPr eaLnBrk="0" hangingPunct="0"/>
                <a14:m>
                  <m:oMathPara xmlns:m="http://schemas.openxmlformats.org/officeDocument/2006/math">
                    <m:oMathParaPr>
                      <m:jc m:val="centerGroup"/>
                    </m:oMathParaPr>
                    <m:oMath xmlns:m="http://schemas.openxmlformats.org/officeDocument/2006/math">
                      <m:sSub>
                        <m:sSubPr>
                          <m:ctrlPr>
                            <a:rPr lang="en-US" sz="1800" i="1">
                              <a:latin typeface="Cambria Math" panose="02040503050406030204" pitchFamily="18" charset="0"/>
                              <a:cs typeface="Arial" panose="020B0604020202020204" pitchFamily="34" charset="0"/>
                            </a:rPr>
                          </m:ctrlPr>
                        </m:sSubPr>
                        <m:e>
                          <m:r>
                            <a:rPr lang="en-US" sz="1800" i="1">
                              <a:latin typeface="Cambria Math" panose="02040503050406030204" pitchFamily="18" charset="0"/>
                              <a:cs typeface="Arial" panose="020B0604020202020204" pitchFamily="34" charset="0"/>
                            </a:rPr>
                            <m:t>𝑃</m:t>
                          </m:r>
                        </m:e>
                        <m:sub>
                          <m:r>
                            <a:rPr lang="en-US" sz="1800" i="1">
                              <a:latin typeface="Cambria Math" panose="02040503050406030204" pitchFamily="18" charset="0"/>
                              <a:cs typeface="Arial" panose="020B0604020202020204" pitchFamily="34" charset="0"/>
                            </a:rPr>
                            <m:t>𝑛𝑜𝑛𝑎𝑙𝑝h𝑎𝑏𝑒𝑡𝑖𝑐𝑎𝑙</m:t>
                          </m:r>
                        </m:sub>
                      </m:sSub>
                      <m:r>
                        <m:rPr>
                          <m:aln/>
                        </m:rP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𝑃</m:t>
                      </m:r>
                      <m:d>
                        <m:dPr>
                          <m:endChr m:val="|"/>
                          <m:ctrlPr>
                            <a:rPr lang="en-US" sz="1800" i="1">
                              <a:latin typeface="Cambria Math" panose="02040503050406030204" pitchFamily="18" charset="0"/>
                              <a:cs typeface="Arial" panose="020B0604020202020204" pitchFamily="34" charset="0"/>
                            </a:rPr>
                          </m:ctrlPr>
                        </m:dPr>
                        <m:e>
                          <m:r>
                            <a:rPr lang="en-US" sz="1800" i="1">
                              <a:latin typeface="Cambria Math" panose="02040503050406030204" pitchFamily="18" charset="0"/>
                              <a:cs typeface="Arial" panose="020B0604020202020204" pitchFamily="34" charset="0"/>
                            </a:rPr>
                            <m:t>𝐵</m:t>
                          </m:r>
                          <m:r>
                            <a:rPr lang="en-US" sz="1800" i="1">
                              <a:latin typeface="Cambria Math" panose="02040503050406030204" pitchFamily="18" charset="0"/>
                              <a:cs typeface="Arial" panose="020B0604020202020204" pitchFamily="34" charset="0"/>
                            </a:rPr>
                            <m:t> </m:t>
                          </m:r>
                        </m:e>
                      </m:d>
                      <m:r>
                        <a:rPr lang="en-US" sz="1800" i="1">
                          <a:latin typeface="Cambria Math" panose="02040503050406030204" pitchFamily="18" charset="0"/>
                          <a:cs typeface="Arial" panose="020B0604020202020204" pitchFamily="34" charset="0"/>
                        </a:rPr>
                        <m:t>𝑁𝑒𝑥𝑡</m:t>
                      </m:r>
                      <m:r>
                        <a:rPr lang="en-US" sz="1800" i="1">
                          <a:latin typeface="Cambria Math" panose="02040503050406030204" pitchFamily="18" charset="0"/>
                          <a:cs typeface="Arial" panose="020B0604020202020204" pitchFamily="34" charset="0"/>
                        </a:rPr>
                        <m:t> </m:t>
                      </m:r>
                      <m:r>
                        <a:rPr lang="en-US" sz="1800" i="1">
                          <a:latin typeface="Cambria Math" panose="02040503050406030204" pitchFamily="18" charset="0"/>
                          <a:cs typeface="Arial" panose="020B0604020202020204" pitchFamily="34" charset="0"/>
                        </a:rPr>
                        <m:t>𝐼𝑡𝑒𝑚</m:t>
                      </m:r>
                      <m:r>
                        <a:rPr lang="en-US" sz="1800" i="1">
                          <a:latin typeface="Cambria Math" panose="02040503050406030204" pitchFamily="18" charset="0"/>
                          <a:cs typeface="Arial" panose="020B0604020202020204" pitchFamily="34" charset="0"/>
                        </a:rPr>
                        <m:t>:)</m:t>
                      </m:r>
                    </m:oMath>
                    <m:oMath xmlns:m="http://schemas.openxmlformats.org/officeDocument/2006/math">
                      <m:r>
                        <m:rPr>
                          <m:aln/>
                        </m:rP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𝑃</m:t>
                      </m:r>
                      <m:d>
                        <m:dPr>
                          <m:endChr m:val="|"/>
                          <m:ctrlPr>
                            <a:rPr lang="en-US" sz="1800" i="1">
                              <a:latin typeface="Cambria Math" panose="02040503050406030204" pitchFamily="18" charset="0"/>
                              <a:cs typeface="Arial" panose="020B0604020202020204" pitchFamily="34" charset="0"/>
                            </a:rPr>
                          </m:ctrlPr>
                        </m:dPr>
                        <m:e>
                          <m:r>
                            <a:rPr lang="en-US" sz="1800" i="1">
                              <a:latin typeface="Cambria Math" panose="02040503050406030204" pitchFamily="18" charset="0"/>
                              <a:cs typeface="Arial" panose="020B0604020202020204" pitchFamily="34" charset="0"/>
                            </a:rPr>
                            <m:t>𝑎𝑛𝑑</m:t>
                          </m:r>
                          <m:r>
                            <a:rPr lang="en-US" sz="1800" i="1">
                              <a:latin typeface="Cambria Math" panose="02040503050406030204" pitchFamily="18" charset="0"/>
                              <a:cs typeface="Arial" panose="020B0604020202020204" pitchFamily="34" charset="0"/>
                            </a:rPr>
                            <m:t> </m:t>
                          </m:r>
                        </m:e>
                      </m:d>
                      <m:r>
                        <a:rPr lang="en-US" sz="1800" i="1">
                          <a:latin typeface="Cambria Math" panose="02040503050406030204" pitchFamily="18" charset="0"/>
                          <a:cs typeface="Arial" panose="020B0604020202020204" pitchFamily="34" charset="0"/>
                        </a:rPr>
                        <m:t>𝑁𝑒𝑥𝑡</m:t>
                      </m:r>
                      <m:r>
                        <a:rPr lang="en-US" sz="1800" i="1">
                          <a:latin typeface="Cambria Math" panose="02040503050406030204" pitchFamily="18" charset="0"/>
                          <a:cs typeface="Arial" panose="020B0604020202020204" pitchFamily="34" charset="0"/>
                        </a:rPr>
                        <m:t> </m:t>
                      </m:r>
                      <m:r>
                        <a:rPr lang="en-US" sz="1800" i="1">
                          <a:latin typeface="Cambria Math" panose="02040503050406030204" pitchFamily="18" charset="0"/>
                          <a:cs typeface="Arial" panose="020B0604020202020204" pitchFamily="34" charset="0"/>
                        </a:rPr>
                        <m:t>𝐼𝑡𝑒𝑚</m:t>
                      </m:r>
                      <m: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𝐵</m:t>
                      </m:r>
                      <m:r>
                        <a:rPr lang="en-US" sz="1800" i="1">
                          <a:latin typeface="Cambria Math" panose="02040503050406030204" pitchFamily="18" charset="0"/>
                          <a:cs typeface="Arial" panose="020B0604020202020204" pitchFamily="34" charset="0"/>
                        </a:rPr>
                        <m:t>)</m:t>
                      </m:r>
                    </m:oMath>
                    <m:oMath xmlns:m="http://schemas.openxmlformats.org/officeDocument/2006/math">
                      <m:r>
                        <m:rPr>
                          <m:aln/>
                        </m:rP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𝑃</m:t>
                      </m:r>
                      <m:d>
                        <m:dPr>
                          <m:endChr m:val="|"/>
                          <m:ctrlPr>
                            <a:rPr lang="en-US" sz="1800" i="1">
                              <a:latin typeface="Cambria Math" panose="02040503050406030204" pitchFamily="18" charset="0"/>
                              <a:cs typeface="Arial" panose="020B0604020202020204" pitchFamily="34" charset="0"/>
                            </a:rPr>
                          </m:ctrlPr>
                        </m:dPr>
                        <m:e>
                          <m:r>
                            <a:rPr lang="en-US" sz="1800" i="1">
                              <a:latin typeface="Cambria Math" panose="02040503050406030204" pitchFamily="18" charset="0"/>
                              <a:cs typeface="Arial" panose="020B0604020202020204" pitchFamily="34" charset="0"/>
                            </a:rPr>
                            <m:t>𝐴</m:t>
                          </m:r>
                          <m:r>
                            <a:rPr lang="en-US" sz="1800" i="1">
                              <a:latin typeface="Cambria Math" panose="02040503050406030204" pitchFamily="18" charset="0"/>
                              <a:cs typeface="Arial" panose="020B0604020202020204" pitchFamily="34" charset="0"/>
                            </a:rPr>
                            <m:t> </m:t>
                          </m:r>
                        </m:e>
                      </m:d>
                      <m:r>
                        <a:rPr lang="en-US" sz="1800" i="1">
                          <a:latin typeface="Cambria Math" panose="02040503050406030204" pitchFamily="18" charset="0"/>
                          <a:cs typeface="Arial" panose="020B0604020202020204" pitchFamily="34" charset="0"/>
                        </a:rPr>
                        <m:t>𝑁𝑒𝑥𝑡</m:t>
                      </m:r>
                      <m:r>
                        <a:rPr lang="en-US" sz="1800" i="1">
                          <a:latin typeface="Cambria Math" panose="02040503050406030204" pitchFamily="18" charset="0"/>
                          <a:cs typeface="Arial" panose="020B0604020202020204" pitchFamily="34" charset="0"/>
                        </a:rPr>
                        <m:t> </m:t>
                      </m:r>
                      <m:r>
                        <a:rPr lang="en-US" sz="1800" i="1">
                          <a:latin typeface="Cambria Math" panose="02040503050406030204" pitchFamily="18" charset="0"/>
                          <a:cs typeface="Arial" panose="020B0604020202020204" pitchFamily="34" charset="0"/>
                        </a:rPr>
                        <m:t>𝐼𝑡𝑒𝑚</m:t>
                      </m:r>
                      <m:r>
                        <a:rPr lang="en-US" sz="1800" i="1">
                          <a:latin typeface="Cambria Math" panose="02040503050406030204" pitchFamily="18" charset="0"/>
                          <a:cs typeface="Arial" panose="020B0604020202020204" pitchFamily="34" charset="0"/>
                        </a:rPr>
                        <m:t>:</m:t>
                      </m:r>
                      <m:r>
                        <a:rPr lang="en-US" sz="1800" i="1">
                          <a:latin typeface="Cambria Math" panose="02040503050406030204" pitchFamily="18" charset="0"/>
                          <a:cs typeface="Arial" panose="020B0604020202020204" pitchFamily="34" charset="0"/>
                        </a:rPr>
                        <m:t>𝐵</m:t>
                      </m:r>
                      <m:r>
                        <a:rPr lang="en-US" sz="1800" i="1">
                          <a:latin typeface="Cambria Math" panose="02040503050406030204" pitchFamily="18" charset="0"/>
                          <a:cs typeface="Arial" panose="020B0604020202020204" pitchFamily="34" charset="0"/>
                        </a:rPr>
                        <m:t> </m:t>
                      </m:r>
                      <m:r>
                        <a:rPr lang="en-US" sz="1800" i="1">
                          <a:latin typeface="Cambria Math" panose="02040503050406030204" pitchFamily="18" charset="0"/>
                          <a:cs typeface="Arial" panose="020B0604020202020204" pitchFamily="34" charset="0"/>
                        </a:rPr>
                        <m:t>𝑎𝑛𝑑</m:t>
                      </m:r>
                      <m:r>
                        <a:rPr lang="en-US" sz="1800" i="1">
                          <a:latin typeface="Cambria Math" panose="02040503050406030204" pitchFamily="18" charset="0"/>
                          <a:cs typeface="Arial" panose="020B0604020202020204" pitchFamily="34" charset="0"/>
                        </a:rPr>
                        <m:t> )</m:t>
                      </m:r>
                    </m:oMath>
                  </m:oMathPara>
                </a14:m>
                <a:endParaRPr lang="en-US" sz="1800" dirty="0">
                  <a:cs typeface="Arial" panose="020B0604020202020204" pitchFamily="34" charset="0"/>
                </a:endParaRPr>
              </a:p>
              <a:p>
                <a:pPr eaLnBrk="0" hangingPunct="0"/>
                <a14:m>
                  <m:oMathPara xmlns:m="http://schemas.openxmlformats.org/officeDocument/2006/math">
                    <m:oMathParaPr>
                      <m:jc m:val="centerGroup"/>
                    </m:oMathParaPr>
                    <m:oMath xmlns:m="http://schemas.openxmlformats.org/officeDocument/2006/math">
                      <m:r>
                        <a:rPr lang="en-US" sz="1800" i="1">
                          <a:latin typeface="Cambria Math" panose="02040503050406030204" pitchFamily="18" charset="0"/>
                          <a:cs typeface="Arial" panose="020B0604020202020204" pitchFamily="34" charset="0"/>
                        </a:rPr>
                        <m:t>𝐿𝑜𝑔𝑂𝑑𝑑𝑠</m:t>
                      </m:r>
                      <m:d>
                        <m:dPr>
                          <m:ctrlPr>
                            <a:rPr lang="en-US" sz="1800" i="1">
                              <a:latin typeface="Cambria Math" panose="02040503050406030204" pitchFamily="18" charset="0"/>
                              <a:cs typeface="Arial" panose="020B0604020202020204" pitchFamily="34" charset="0"/>
                            </a:rPr>
                          </m:ctrlPr>
                        </m:dPr>
                        <m:e>
                          <m:r>
                            <a:rPr lang="en-US" sz="1800" i="1">
                              <a:latin typeface="Cambria Math" panose="02040503050406030204" pitchFamily="18" charset="0"/>
                              <a:cs typeface="Arial" panose="020B0604020202020204" pitchFamily="34" charset="0"/>
                            </a:rPr>
                            <m:t>𝐴𝑎𝑛𝑑𝐵</m:t>
                          </m:r>
                        </m:e>
                      </m:d>
                      <m:r>
                        <a:rPr lang="en-US" sz="1800" i="1">
                          <a:latin typeface="Cambria Math" panose="02040503050406030204" pitchFamily="18" charset="0"/>
                          <a:cs typeface="Arial" panose="020B0604020202020204" pitchFamily="34" charset="0"/>
                        </a:rPr>
                        <m:t>=</m:t>
                      </m:r>
                      <m:r>
                        <m:rPr>
                          <m:sty m:val="p"/>
                        </m:rPr>
                        <a:rPr lang="en-US" sz="1800">
                          <a:latin typeface="Cambria Math" panose="02040503050406030204" pitchFamily="18" charset="0"/>
                          <a:cs typeface="Arial" panose="020B0604020202020204" pitchFamily="34" charset="0"/>
                        </a:rPr>
                        <m:t>log</m:t>
                      </m:r>
                      <m:r>
                        <a:rPr lang="en-US" sz="1800" i="1">
                          <a:latin typeface="Cambria Math" panose="02040503050406030204" pitchFamily="18" charset="0"/>
                          <a:cs typeface="Arial" panose="020B0604020202020204" pitchFamily="34" charset="0"/>
                        </a:rPr>
                        <m:t>⁡(</m:t>
                      </m:r>
                      <m:f>
                        <m:fPr>
                          <m:ctrlPr>
                            <a:rPr lang="en-US" sz="1800" i="1">
                              <a:latin typeface="Cambria Math" panose="02040503050406030204" pitchFamily="18" charset="0"/>
                              <a:cs typeface="Arial" panose="020B0604020202020204" pitchFamily="34" charset="0"/>
                            </a:rPr>
                          </m:ctrlPr>
                        </m:fPr>
                        <m:num>
                          <m:sSub>
                            <m:sSubPr>
                              <m:ctrlPr>
                                <a:rPr lang="en-US" sz="1800" i="1">
                                  <a:latin typeface="Cambria Math" panose="02040503050406030204" pitchFamily="18" charset="0"/>
                                  <a:cs typeface="Arial" panose="020B0604020202020204" pitchFamily="34" charset="0"/>
                                </a:rPr>
                              </m:ctrlPr>
                            </m:sSubPr>
                            <m:e>
                              <m:r>
                                <a:rPr lang="en-US" sz="1800" i="1">
                                  <a:latin typeface="Cambria Math" panose="02040503050406030204" pitchFamily="18" charset="0"/>
                                  <a:cs typeface="Arial" panose="020B0604020202020204" pitchFamily="34" charset="0"/>
                                </a:rPr>
                                <m:t>𝑃</m:t>
                              </m:r>
                            </m:e>
                            <m:sub>
                              <m:r>
                                <a:rPr lang="en-US" sz="1800" i="1">
                                  <a:latin typeface="Cambria Math" panose="02040503050406030204" pitchFamily="18" charset="0"/>
                                  <a:cs typeface="Arial" panose="020B0604020202020204" pitchFamily="34" charset="0"/>
                                </a:rPr>
                                <m:t>𝑎𝑙𝑝h𝑎𝑏𝑒𝑡𝑖𝑐𝑎𝑙</m:t>
                              </m:r>
                            </m:sub>
                          </m:sSub>
                        </m:num>
                        <m:den>
                          <m:sSub>
                            <m:sSubPr>
                              <m:ctrlPr>
                                <a:rPr lang="en-US" sz="1800" i="1">
                                  <a:latin typeface="Cambria Math" panose="02040503050406030204" pitchFamily="18" charset="0"/>
                                  <a:cs typeface="Arial" panose="020B0604020202020204" pitchFamily="34" charset="0"/>
                                </a:rPr>
                              </m:ctrlPr>
                            </m:sSubPr>
                            <m:e>
                              <m:r>
                                <a:rPr lang="en-US" sz="1800" i="1">
                                  <a:latin typeface="Cambria Math" panose="02040503050406030204" pitchFamily="18" charset="0"/>
                                  <a:cs typeface="Arial" panose="020B0604020202020204" pitchFamily="34" charset="0"/>
                                </a:rPr>
                                <m:t>𝑃</m:t>
                              </m:r>
                            </m:e>
                            <m:sub>
                              <m:r>
                                <a:rPr lang="en-US" sz="1800" i="1">
                                  <a:latin typeface="Cambria Math" panose="02040503050406030204" pitchFamily="18" charset="0"/>
                                  <a:cs typeface="Arial" panose="020B0604020202020204" pitchFamily="34" charset="0"/>
                                </a:rPr>
                                <m:t>𝑛𝑜𝑛𝑎𝑙𝑝h𝑎𝑏𝑒𝑡𝑖𝑐𝑎𝑙</m:t>
                              </m:r>
                            </m:sub>
                          </m:sSub>
                        </m:den>
                      </m:f>
                      <m:r>
                        <a:rPr lang="en-US" sz="1800">
                          <a:latin typeface="Cambria Math" panose="02040503050406030204" pitchFamily="18" charset="0"/>
                          <a:cs typeface="Arial" panose="020B0604020202020204" pitchFamily="34" charset="0"/>
                        </a:rPr>
                        <m:t>)</m:t>
                      </m:r>
                    </m:oMath>
                  </m:oMathPara>
                </a14:m>
                <a:endParaRPr lang="en-US" altLang="en-US" sz="1800" dirty="0"/>
              </a:p>
            </p:txBody>
          </p:sp>
        </mc:Choice>
        <mc:Fallback xmlns="">
          <p:sp>
            <p:nvSpPr>
              <p:cNvPr id="62466" name="Content Placeholder 42">
                <a:extLst>
                  <a:ext uri="{FF2B5EF4-FFF2-40B4-BE49-F238E27FC236}">
                    <a16:creationId xmlns:a16="http://schemas.microsoft.com/office/drawing/2014/main" id="{117EE16A-42D8-4B82-5C70-27FBB6E2E7A3}"/>
                  </a:ext>
                </a:extLst>
              </p:cNvPr>
              <p:cNvSpPr>
                <a:spLocks noGrp="1" noRot="1" noChangeAspect="1" noMove="1" noResize="1" noEditPoints="1" noAdjustHandles="1" noChangeArrowheads="1" noChangeShapeType="1" noTextEdit="1"/>
              </p:cNvSpPr>
              <p:nvPr>
                <p:ph sz="half" idx="1"/>
              </p:nvPr>
            </p:nvSpPr>
            <p:spPr>
              <a:xfrm>
                <a:off x="838200" y="1825625"/>
                <a:ext cx="9982200" cy="4253442"/>
              </a:xfrm>
              <a:blipFill>
                <a:blip r:embed="rId5"/>
                <a:stretch>
                  <a:fillRect l="-428"/>
                </a:stretch>
              </a:blipFill>
            </p:spPr>
            <p:txBody>
              <a:bodyPr/>
              <a:lstStyle/>
              <a:p>
                <a:r>
                  <a:rPr lang="en-US">
                    <a:noFill/>
                  </a:rPr>
                  <a:t> </a:t>
                </a:r>
              </a:p>
            </p:txBody>
          </p:sp>
        </mc:Fallback>
      </mc:AlternateContent>
      <p:pic>
        <p:nvPicPr>
          <p:cNvPr id="12" name="Video 11">
            <a:hlinkClick r:id="" action="ppaction://media"/>
            <a:extLst>
              <a:ext uri="{FF2B5EF4-FFF2-40B4-BE49-F238E27FC236}">
                <a16:creationId xmlns:a16="http://schemas.microsoft.com/office/drawing/2014/main" id="{58B6E119-FB97-7879-9432-F40254F19FD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28874640"/>
      </p:ext>
    </p:extLst>
  </p:cSld>
  <p:clrMapOvr>
    <a:masterClrMapping/>
  </p:clrMapOvr>
  <p:transition spd="med" advTm="3068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C8966-ED9A-BA39-FBD9-9E5E32AE8010}"/>
              </a:ext>
            </a:extLst>
          </p:cNvPr>
          <p:cNvSpPr>
            <a:spLocks noGrp="1"/>
          </p:cNvSpPr>
          <p:nvPr>
            <p:ph type="title"/>
          </p:nvPr>
        </p:nvSpPr>
        <p:spPr/>
        <p:txBody>
          <a:bodyPr/>
          <a:lstStyle/>
          <a:p>
            <a:r>
              <a:rPr lang="en-US" dirty="0"/>
              <a:t>Analysis</a:t>
            </a:r>
          </a:p>
        </p:txBody>
      </p:sp>
      <mc:AlternateContent xmlns:mc="http://schemas.openxmlformats.org/markup-compatibility/2006" xmlns:a14="http://schemas.microsoft.com/office/drawing/2010/main">
        <mc:Choice Requires="a14">
          <p:sp>
            <p:nvSpPr>
              <p:cNvPr id="6" name="Content Placeholder 2">
                <a:extLst>
                  <a:ext uri="{FF2B5EF4-FFF2-40B4-BE49-F238E27FC236}">
                    <a16:creationId xmlns:a16="http://schemas.microsoft.com/office/drawing/2014/main" id="{5E796F6C-56E9-F7D9-50A4-4F84160357AC}"/>
                  </a:ext>
                </a:extLst>
              </p:cNvPr>
              <p:cNvSpPr>
                <a:spLocks noGrp="1"/>
              </p:cNvSpPr>
              <p:nvPr>
                <p:ph sz="half" idx="1"/>
              </p:nvPr>
            </p:nvSpPr>
            <p:spPr>
              <a:xfrm>
                <a:off x="838200" y="1825625"/>
                <a:ext cx="9981584" cy="4351339"/>
              </a:xfrm>
            </p:spPr>
            <p:txBody>
              <a:bodyPr/>
              <a:lstStyle/>
              <a:p>
                <a:pPr marL="457200" indent="-457200">
                  <a:buFont typeface="Arial" panose="020B0604020202020204" pitchFamily="34" charset="0"/>
                  <a:buChar char="•"/>
                </a:pPr>
                <a:r>
                  <a:rPr lang="en-US" dirty="0"/>
                  <a:t>Bayesian linear mixed-effects model:</a:t>
                </a:r>
              </a:p>
              <a:p>
                <a:pPr marL="457200" indent="-457200">
                  <a:buFont typeface="Arial" panose="020B0604020202020204" pitchFamily="34" charset="0"/>
                  <a:buChar char="•"/>
                </a:pPr>
                <a14:m>
                  <m:oMath xmlns:m="http://schemas.openxmlformats.org/officeDocument/2006/math">
                    <m:r>
                      <a:rPr lang="en-US" i="1">
                        <a:latin typeface="Cambria Math" panose="02040503050406030204" pitchFamily="18" charset="0"/>
                        <a:ea typeface="Futura Std Book" charset="0"/>
                        <a:cs typeface="Arial" panose="020B0604020202020204" pitchFamily="34" charset="0"/>
                      </a:rPr>
                      <m:t>𝐿𝑜𝑔𝑂𝑑𝑑𝑠</m:t>
                    </m:r>
                    <m:d>
                      <m:dPr>
                        <m:ctrlPr>
                          <a:rPr lang="en-US" i="1">
                            <a:latin typeface="Cambria Math" panose="02040503050406030204" pitchFamily="18" charset="0"/>
                            <a:ea typeface="Futura Std Book" charset="0"/>
                            <a:cs typeface="Arial" panose="020B0604020202020204" pitchFamily="34" charset="0"/>
                          </a:rPr>
                        </m:ctrlPr>
                      </m:dPr>
                      <m:e>
                        <m:r>
                          <a:rPr lang="en-US" i="1">
                            <a:latin typeface="Cambria Math" panose="02040503050406030204" pitchFamily="18" charset="0"/>
                            <a:ea typeface="Futura Std Book" charset="0"/>
                            <a:cs typeface="Arial" panose="020B0604020202020204" pitchFamily="34" charset="0"/>
                          </a:rPr>
                          <m:t>𝐴𝑎𝑛𝑑𝐵</m:t>
                        </m:r>
                      </m:e>
                    </m:d>
                    <m:r>
                      <a:rPr lang="en-US" i="1">
                        <a:latin typeface="Cambria Math" panose="02040503050406030204" pitchFamily="18" charset="0"/>
                        <a:ea typeface="Futura Std Book" charset="0"/>
                        <a:cs typeface="Arial" panose="020B0604020202020204" pitchFamily="34" charset="0"/>
                      </a:rPr>
                      <m:t> ~</m:t>
                    </m:r>
                  </m:oMath>
                </a14:m>
                <a:br>
                  <a:rPr lang="en-US" i="1" dirty="0">
                    <a:latin typeface="Cambria Math" panose="02040503050406030204" pitchFamily="18" charset="0"/>
                    <a:ea typeface="Futura Std Book" charset="0"/>
                    <a:cs typeface="Arial" panose="020B0604020202020204" pitchFamily="34" charset="0"/>
                  </a:rPr>
                </a:br>
                <a14:m>
                  <m:oMath xmlns:m="http://schemas.openxmlformats.org/officeDocument/2006/math">
                    <m:r>
                      <a:rPr lang="en-US" i="1">
                        <a:latin typeface="Cambria Math" panose="02040503050406030204" pitchFamily="18" charset="0"/>
                        <a:ea typeface="Futura Std Book" charset="0"/>
                        <a:cs typeface="Arial" panose="020B0604020202020204" pitchFamily="34" charset="0"/>
                      </a:rPr>
                      <m:t>+ </m:t>
                    </m:r>
                    <m:r>
                      <a:rPr lang="en-US" i="1">
                        <a:latin typeface="Cambria Math" panose="02040503050406030204" pitchFamily="18" charset="0"/>
                        <a:ea typeface="Futura Std Book" charset="0"/>
                        <a:cs typeface="Arial" panose="020B0604020202020204" pitchFamily="34" charset="0"/>
                      </a:rPr>
                      <m:t>𝐴𝑏𝑠𝑃𝑟𝑒𝑓</m:t>
                    </m:r>
                  </m:oMath>
                </a14:m>
                <a:br>
                  <a:rPr lang="en-US" i="1" dirty="0">
                    <a:latin typeface="Cambria Math" panose="02040503050406030204" pitchFamily="18" charset="0"/>
                    <a:ea typeface="Futura Std Book" charset="0"/>
                    <a:cs typeface="Arial" panose="020B0604020202020204" pitchFamily="34" charset="0"/>
                  </a:rPr>
                </a:br>
                <a14:m>
                  <m:oMath xmlns:m="http://schemas.openxmlformats.org/officeDocument/2006/math">
                    <m:r>
                      <a:rPr lang="en-US" i="1">
                        <a:latin typeface="Cambria Math" panose="02040503050406030204" pitchFamily="18" charset="0"/>
                        <a:ea typeface="Futura Std Book" charset="0"/>
                        <a:cs typeface="Arial" panose="020B0604020202020204" pitchFamily="34" charset="0"/>
                      </a:rPr>
                      <m:t>+  </m:t>
                    </m:r>
                    <m:r>
                      <a:rPr lang="en-US" i="1">
                        <a:latin typeface="Cambria Math" panose="02040503050406030204" pitchFamily="18" charset="0"/>
                        <a:ea typeface="Futura Std Book" charset="0"/>
                        <a:cs typeface="Arial" panose="020B0604020202020204" pitchFamily="34" charset="0"/>
                      </a:rPr>
                      <m:t>𝑂𝑏𝑠𝑒𝑟𝑣𝑒𝑑𝑃𝑟𝑒𝑓</m:t>
                    </m:r>
                  </m:oMath>
                </a14:m>
                <a:br>
                  <a:rPr lang="en-US" i="1" dirty="0">
                    <a:latin typeface="Cambria Math" panose="02040503050406030204" pitchFamily="18" charset="0"/>
                    <a:ea typeface="Futura Std Book" charset="0"/>
                    <a:cs typeface="Arial" panose="020B0604020202020204" pitchFamily="34" charset="0"/>
                  </a:rPr>
                </a:br>
                <a14:m>
                  <m:oMath xmlns:m="http://schemas.openxmlformats.org/officeDocument/2006/math">
                    <m:r>
                      <a:rPr lang="en-US" i="1">
                        <a:latin typeface="Cambria Math" panose="02040503050406030204" pitchFamily="18" charset="0"/>
                        <a:ea typeface="Futura Std Book" charset="0"/>
                        <a:cs typeface="Arial" panose="020B0604020202020204" pitchFamily="34" charset="0"/>
                      </a:rPr>
                      <m:t>+ </m:t>
                    </m:r>
                    <m:r>
                      <a:rPr lang="en-US" i="1">
                        <a:latin typeface="Cambria Math" panose="02040503050406030204" pitchFamily="18" charset="0"/>
                        <a:ea typeface="Futura Std Book" charset="0"/>
                        <a:cs typeface="Arial" panose="020B0604020202020204" pitchFamily="34" charset="0"/>
                      </a:rPr>
                      <m:t>𝐹𝑟𝑒𝑞</m:t>
                    </m:r>
                  </m:oMath>
                </a14:m>
                <a:br>
                  <a:rPr lang="en-US" i="1" dirty="0">
                    <a:latin typeface="Cambria Math" panose="02040503050406030204" pitchFamily="18" charset="0"/>
                    <a:ea typeface="Futura Std Book" charset="0"/>
                    <a:cs typeface="Arial" panose="020B0604020202020204" pitchFamily="34" charset="0"/>
                  </a:rPr>
                </a:br>
                <a14:m>
                  <m:oMath xmlns:m="http://schemas.openxmlformats.org/officeDocument/2006/math">
                    <m:r>
                      <a:rPr lang="en-US" i="1">
                        <a:latin typeface="Cambria Math" panose="02040503050406030204" pitchFamily="18" charset="0"/>
                        <a:ea typeface="Futura Std Book" charset="0"/>
                        <a:cs typeface="Arial" panose="020B0604020202020204" pitchFamily="34" charset="0"/>
                      </a:rPr>
                      <m:t>+ </m:t>
                    </m:r>
                    <m:r>
                      <a:rPr lang="en-US" i="1">
                        <a:latin typeface="Cambria Math" panose="02040503050406030204" pitchFamily="18" charset="0"/>
                        <a:ea typeface="Futura Std Book" charset="0"/>
                        <a:cs typeface="Arial" panose="020B0604020202020204" pitchFamily="34" charset="0"/>
                      </a:rPr>
                      <m:t>𝐹𝑟𝑒𝑞</m:t>
                    </m:r>
                    <m:r>
                      <a:rPr lang="en-US" i="1">
                        <a:latin typeface="Cambria Math" panose="02040503050406030204" pitchFamily="18" charset="0"/>
                        <a:ea typeface="Futura Std Book" charset="0"/>
                        <a:cs typeface="Arial" panose="020B0604020202020204" pitchFamily="34" charset="0"/>
                      </a:rPr>
                      <m:t>:</m:t>
                    </m:r>
                    <m:r>
                      <a:rPr lang="en-US" i="1">
                        <a:latin typeface="Cambria Math" panose="02040503050406030204" pitchFamily="18" charset="0"/>
                        <a:ea typeface="Futura Std Book" charset="0"/>
                        <a:cs typeface="Arial" panose="020B0604020202020204" pitchFamily="34" charset="0"/>
                      </a:rPr>
                      <m:t>𝐴𝑏𝑠𝑃𝑟𝑒𝑓</m:t>
                    </m:r>
                  </m:oMath>
                </a14:m>
                <a:br>
                  <a:rPr lang="en-US" i="1" dirty="0">
                    <a:latin typeface="Cambria Math" panose="02040503050406030204" pitchFamily="18" charset="0"/>
                    <a:ea typeface="Futura Std Book" charset="0"/>
                    <a:cs typeface="Arial" panose="020B0604020202020204" pitchFamily="34" charset="0"/>
                  </a:rPr>
                </a:br>
                <a14:m>
                  <m:oMath xmlns:m="http://schemas.openxmlformats.org/officeDocument/2006/math">
                    <m:r>
                      <a:rPr lang="en-US" i="1">
                        <a:latin typeface="Cambria Math" panose="02040503050406030204" pitchFamily="18" charset="0"/>
                        <a:ea typeface="Futura Std Book" charset="0"/>
                        <a:cs typeface="Arial" panose="020B0604020202020204" pitchFamily="34" charset="0"/>
                      </a:rPr>
                      <m:t>+ </m:t>
                    </m:r>
                    <m:r>
                      <a:rPr lang="en-US" i="1">
                        <a:latin typeface="Cambria Math" panose="02040503050406030204" pitchFamily="18" charset="0"/>
                        <a:ea typeface="Futura Std Book" charset="0"/>
                        <a:cs typeface="Arial" panose="020B0604020202020204" pitchFamily="34" charset="0"/>
                      </a:rPr>
                      <m:t>𝐹𝑟𝑒𝑞</m:t>
                    </m:r>
                    <m:r>
                      <a:rPr lang="en-US" i="1">
                        <a:latin typeface="Cambria Math" panose="02040503050406030204" pitchFamily="18" charset="0"/>
                        <a:ea typeface="Futura Std Book" charset="0"/>
                        <a:cs typeface="Arial" panose="020B0604020202020204" pitchFamily="34" charset="0"/>
                      </a:rPr>
                      <m:t>:</m:t>
                    </m:r>
                    <m:r>
                      <a:rPr lang="en-US" i="1">
                        <a:latin typeface="Cambria Math" panose="02040503050406030204" pitchFamily="18" charset="0"/>
                        <a:ea typeface="Futura Std Book" charset="0"/>
                        <a:cs typeface="Arial" panose="020B0604020202020204" pitchFamily="34" charset="0"/>
                      </a:rPr>
                      <m:t>𝑂𝑏𝑠𝑒𝑟𝑣𝑒𝑑𝑃𝑟𝑒𝑓</m:t>
                    </m:r>
                  </m:oMath>
                </a14:m>
                <a:endParaRPr lang="en-US" dirty="0">
                  <a:ea typeface="Futura Std Book" charset="0"/>
                  <a:cs typeface="Arial" panose="020B0604020202020204" pitchFamily="34" charset="0"/>
                </a:endParaRPr>
              </a:p>
              <a:p>
                <a:pPr marL="457200" indent="-457200">
                  <a:buFont typeface="Arial" panose="020B0604020202020204" pitchFamily="34" charset="0"/>
                  <a:buChar char="•"/>
                </a:pPr>
                <a:endParaRPr lang="en-US" dirty="0"/>
              </a:p>
            </p:txBody>
          </p:sp>
        </mc:Choice>
        <mc:Fallback xmlns="">
          <p:sp>
            <p:nvSpPr>
              <p:cNvPr id="6" name="Content Placeholder 2">
                <a:extLst>
                  <a:ext uri="{FF2B5EF4-FFF2-40B4-BE49-F238E27FC236}">
                    <a16:creationId xmlns:a16="http://schemas.microsoft.com/office/drawing/2014/main" id="{5E796F6C-56E9-F7D9-50A4-4F84160357AC}"/>
                  </a:ext>
                </a:extLst>
              </p:cNvPr>
              <p:cNvSpPr>
                <a:spLocks noGrp="1" noRot="1" noChangeAspect="1" noMove="1" noResize="1" noEditPoints="1" noAdjustHandles="1" noChangeArrowheads="1" noChangeShapeType="1" noTextEdit="1"/>
              </p:cNvSpPr>
              <p:nvPr>
                <p:ph sz="half" idx="1"/>
              </p:nvPr>
            </p:nvSpPr>
            <p:spPr>
              <a:xfrm>
                <a:off x="838200" y="1825625"/>
                <a:ext cx="9981584" cy="4351339"/>
              </a:xfrm>
              <a:blipFill>
                <a:blip r:embed="rId5"/>
                <a:stretch>
                  <a:fillRect l="-1100" t="-560"/>
                </a:stretch>
              </a:blipFill>
            </p:spPr>
            <p:txBody>
              <a:bodyPr/>
              <a:lstStyle/>
              <a:p>
                <a:r>
                  <a:rPr lang="en-US">
                    <a:noFill/>
                  </a:rPr>
                  <a:t> </a:t>
                </a:r>
              </a:p>
            </p:txBody>
          </p:sp>
        </mc:Fallback>
      </mc:AlternateContent>
      <p:pic>
        <p:nvPicPr>
          <p:cNvPr id="4" name="Video 3">
            <a:hlinkClick r:id="" action="ppaction://media"/>
            <a:extLst>
              <a:ext uri="{FF2B5EF4-FFF2-40B4-BE49-F238E27FC236}">
                <a16:creationId xmlns:a16="http://schemas.microsoft.com/office/drawing/2014/main" id="{0B1FF67F-9AF9-C304-9F5F-6268F7E3EE56}"/>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91645787"/>
      </p:ext>
    </p:extLst>
  </p:cSld>
  <p:clrMapOvr>
    <a:masterClrMapping/>
  </p:clrMapOvr>
  <mc:AlternateContent xmlns:mc="http://schemas.openxmlformats.org/markup-compatibility/2006" xmlns:p14="http://schemas.microsoft.com/office/powerpoint/2010/main">
    <mc:Choice Requires="p14">
      <p:transition spd="slow" p14:dur="2000" advTm="18486"/>
    </mc:Choice>
    <mc:Fallback xmlns="">
      <p:transition spd="slow" advTm="18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Custom 2">
      <a:dk1>
        <a:srgbClr val="022850"/>
      </a:dk1>
      <a:lt1>
        <a:srgbClr val="FFBE00"/>
      </a:lt1>
      <a:dk2>
        <a:srgbClr val="0046B9"/>
      </a:dk2>
      <a:lt2>
        <a:srgbClr val="FFCC00"/>
      </a:lt2>
      <a:accent1>
        <a:srgbClr val="00C4B2"/>
      </a:accent1>
      <a:accent2>
        <a:srgbClr val="AADA91"/>
      </a:accent2>
      <a:accent3>
        <a:srgbClr val="FFFF3A"/>
      </a:accent3>
      <a:accent4>
        <a:srgbClr val="022850"/>
      </a:accent4>
      <a:accent5>
        <a:srgbClr val="FFBE00"/>
      </a:accent5>
      <a:accent6>
        <a:srgbClr val="F08A00"/>
      </a:accent6>
      <a:hlink>
        <a:srgbClr val="C1022F"/>
      </a:hlink>
      <a:folHlink>
        <a:srgbClr val="48116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9" id="{0F6DDD21-8D5A-9F48-8263-54551E2AE95F}" vid="{FEDCE241-9E30-C34E-8739-8B2A74B29CA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Preso 2022 Classic</Template>
  <TotalTime>4378</TotalTime>
  <Words>1563</Words>
  <Application>Microsoft Office PowerPoint</Application>
  <PresentationFormat>Widescreen</PresentationFormat>
  <Paragraphs>92</Paragraphs>
  <Slides>12</Slides>
  <Notes>9</Notes>
  <HiddenSlides>2</HiddenSlides>
  <MMClips>10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Futura Std Book</vt:lpstr>
      <vt:lpstr>Helvetica</vt:lpstr>
      <vt:lpstr>Arial</vt:lpstr>
      <vt:lpstr>Calibri</vt:lpstr>
      <vt:lpstr>Cambria Math</vt:lpstr>
      <vt:lpstr>Office Theme</vt:lpstr>
      <vt:lpstr>PowerPoint Presentation</vt:lpstr>
      <vt:lpstr>Do LLMs Learn Abstract Representations?</vt:lpstr>
      <vt:lpstr>LLMs Copy</vt:lpstr>
      <vt:lpstr>LLMs Learn</vt:lpstr>
      <vt:lpstr>Human Ordering Preferences</vt:lpstr>
      <vt:lpstr>Present Study</vt:lpstr>
      <vt:lpstr>Dataset</vt:lpstr>
      <vt:lpstr>LLM Ordering Preferences</vt:lpstr>
      <vt:lpstr>Analysis</vt:lpstr>
      <vt:lpstr>Results</vt:lpstr>
      <vt:lpstr>Summary</vt:lpstr>
      <vt:lpstr>References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Zach Houghton</dc:creator>
  <cp:keywords/>
  <dc:description/>
  <cp:lastModifiedBy>Zachary Houghton</cp:lastModifiedBy>
  <cp:revision>25</cp:revision>
  <dcterms:created xsi:type="dcterms:W3CDTF">2025-06-26T07:04:48Z</dcterms:created>
  <dcterms:modified xsi:type="dcterms:W3CDTF">2025-07-01T20:14:21Z</dcterms:modified>
  <cp:category/>
</cp:coreProperties>
</file>

<file path=docProps/thumbnail.jpeg>
</file>